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77" r:id="rId4"/>
    <p:sldId id="278" r:id="rId5"/>
    <p:sldId id="260" r:id="rId6"/>
    <p:sldId id="274" r:id="rId7"/>
    <p:sldId id="267" r:id="rId8"/>
    <p:sldId id="273" r:id="rId9"/>
    <p:sldId id="268" r:id="rId10"/>
    <p:sldId id="275" r:id="rId11"/>
    <p:sldId id="270" r:id="rId12"/>
    <p:sldId id="276" r:id="rId13"/>
    <p:sldId id="269" r:id="rId14"/>
    <p:sldId id="265" r:id="rId15"/>
    <p:sldId id="266" r:id="rId16"/>
    <p:sldId id="272"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3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F69507-917B-44D8-8901-376831917A0D}" v="183" dt="2024-05-05T08:48:39.592"/>
    <p1510:client id="{87F9FBAD-9A7F-4ABF-88F5-CEA29418E32A}" v="4" dt="2024-05-05T13:03:02.866"/>
    <p1510:client id="{B52C3AF6-5673-4DF1-AFE7-392DD66EEF28}" v="36" dt="2024-05-05T06:24:39.0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36" autoAdjust="0"/>
    <p:restoredTop sz="43596" autoAdjust="0"/>
  </p:normalViewPr>
  <p:slideViewPr>
    <p:cSldViewPr snapToGrid="0">
      <p:cViewPr varScale="1">
        <p:scale>
          <a:sx n="49" d="100"/>
          <a:sy n="49" d="100"/>
        </p:scale>
        <p:origin x="2664"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trice Danger" userId="054895b61a98925f" providerId="LiveId" clId="{08A62D44-71F7-4029-AADC-BB1053CFBB2E}"/>
    <pc:docChg chg="modSld">
      <pc:chgData name="Patrice Danger" userId="054895b61a98925f" providerId="LiveId" clId="{08A62D44-71F7-4029-AADC-BB1053CFBB2E}" dt="2024-05-05T13:33:39.350" v="6" actId="113"/>
      <pc:docMkLst>
        <pc:docMk/>
      </pc:docMkLst>
      <pc:sldChg chg="modNotesTx">
        <pc:chgData name="Patrice Danger" userId="054895b61a98925f" providerId="LiveId" clId="{08A62D44-71F7-4029-AADC-BB1053CFBB2E}" dt="2024-05-05T13:33:04.691" v="1" actId="20577"/>
        <pc:sldMkLst>
          <pc:docMk/>
          <pc:sldMk cId="3648301269" sldId="258"/>
        </pc:sldMkLst>
      </pc:sldChg>
      <pc:sldChg chg="modNotesTx">
        <pc:chgData name="Patrice Danger" userId="054895b61a98925f" providerId="LiveId" clId="{08A62D44-71F7-4029-AADC-BB1053CFBB2E}" dt="2024-05-05T13:33:39.350" v="6" actId="113"/>
        <pc:sldMkLst>
          <pc:docMk/>
          <pc:sldMk cId="2335020224" sldId="265"/>
        </pc:sldMkLst>
      </pc:sldChg>
      <pc:sldChg chg="modNotesTx">
        <pc:chgData name="Patrice Danger" userId="054895b61a98925f" providerId="LiveId" clId="{08A62D44-71F7-4029-AADC-BB1053CFBB2E}" dt="2024-05-05T13:33:08.705" v="3" actId="20577"/>
        <pc:sldMkLst>
          <pc:docMk/>
          <pc:sldMk cId="758870813" sldId="277"/>
        </pc:sldMkLst>
      </pc:sldChg>
      <pc:sldChg chg="modNotesTx">
        <pc:chgData name="Patrice Danger" userId="054895b61a98925f" providerId="LiveId" clId="{08A62D44-71F7-4029-AADC-BB1053CFBB2E}" dt="2024-05-05T13:33:13.811" v="5" actId="20577"/>
        <pc:sldMkLst>
          <pc:docMk/>
          <pc:sldMk cId="526082752" sldId="278"/>
        </pc:sldMkLst>
      </pc:sldChg>
    </pc:docChg>
  </pc:docChgLst>
  <pc:docChgLst>
    <pc:chgData name="Patrice Danger" userId="054895b61a98925f" providerId="LiveId" clId="{87F9FBAD-9A7F-4ABF-88F5-CEA29418E32A}"/>
    <pc:docChg chg="custSel modSld">
      <pc:chgData name="Patrice Danger" userId="054895b61a98925f" providerId="LiveId" clId="{87F9FBAD-9A7F-4ABF-88F5-CEA29418E32A}" dt="2024-05-05T13:04:43.082" v="194" actId="20577"/>
      <pc:docMkLst>
        <pc:docMk/>
      </pc:docMkLst>
      <pc:sldChg chg="modNotesTx">
        <pc:chgData name="Patrice Danger" userId="054895b61a98925f" providerId="LiveId" clId="{87F9FBAD-9A7F-4ABF-88F5-CEA29418E32A}" dt="2024-05-05T12:34:19.690" v="1" actId="6549"/>
        <pc:sldMkLst>
          <pc:docMk/>
          <pc:sldMk cId="3648301269" sldId="258"/>
        </pc:sldMkLst>
      </pc:sldChg>
      <pc:sldChg chg="modNotesTx">
        <pc:chgData name="Patrice Danger" userId="054895b61a98925f" providerId="LiveId" clId="{87F9FBAD-9A7F-4ABF-88F5-CEA29418E32A}" dt="2024-05-05T13:04:43.082" v="194" actId="20577"/>
        <pc:sldMkLst>
          <pc:docMk/>
          <pc:sldMk cId="2335020224" sldId="265"/>
        </pc:sldMkLst>
      </pc:sldChg>
      <pc:sldChg chg="modNotesTx">
        <pc:chgData name="Patrice Danger" userId="054895b61a98925f" providerId="LiveId" clId="{87F9FBAD-9A7F-4ABF-88F5-CEA29418E32A}" dt="2024-05-05T12:39:06.211" v="123" actId="6549"/>
        <pc:sldMkLst>
          <pc:docMk/>
          <pc:sldMk cId="3376391591" sldId="267"/>
        </pc:sldMkLst>
      </pc:sldChg>
      <pc:sldChg chg="modNotesTx">
        <pc:chgData name="Patrice Danger" userId="054895b61a98925f" providerId="LiveId" clId="{87F9FBAD-9A7F-4ABF-88F5-CEA29418E32A}" dt="2024-05-05T13:01:31.888" v="159" actId="20577"/>
        <pc:sldMkLst>
          <pc:docMk/>
          <pc:sldMk cId="524582916" sldId="268"/>
        </pc:sldMkLst>
      </pc:sldChg>
      <pc:sldChg chg="modNotesTx">
        <pc:chgData name="Patrice Danger" userId="054895b61a98925f" providerId="LiveId" clId="{87F9FBAD-9A7F-4ABF-88F5-CEA29418E32A}" dt="2024-05-05T13:04:08.670" v="190" actId="20577"/>
        <pc:sldMkLst>
          <pc:docMk/>
          <pc:sldMk cId="752991273" sldId="269"/>
        </pc:sldMkLst>
      </pc:sldChg>
      <pc:sldChg chg="modNotesTx">
        <pc:chgData name="Patrice Danger" userId="054895b61a98925f" providerId="LiveId" clId="{87F9FBAD-9A7F-4ABF-88F5-CEA29418E32A}" dt="2024-05-05T13:02:43.846" v="175" actId="20577"/>
        <pc:sldMkLst>
          <pc:docMk/>
          <pc:sldMk cId="3973080416" sldId="270"/>
        </pc:sldMkLst>
      </pc:sldChg>
      <pc:sldChg chg="modNotesTx">
        <pc:chgData name="Patrice Danger" userId="054895b61a98925f" providerId="LiveId" clId="{87F9FBAD-9A7F-4ABF-88F5-CEA29418E32A}" dt="2024-05-05T12:34:25.698" v="3" actId="6549"/>
        <pc:sldMkLst>
          <pc:docMk/>
          <pc:sldMk cId="758870813" sldId="277"/>
        </pc:sldMkLst>
      </pc:sldChg>
      <pc:sldChg chg="modNotesTx">
        <pc:chgData name="Patrice Danger" userId="054895b61a98925f" providerId="LiveId" clId="{87F9FBAD-9A7F-4ABF-88F5-CEA29418E32A}" dt="2024-05-05T12:34:39.856" v="16" actId="6549"/>
        <pc:sldMkLst>
          <pc:docMk/>
          <pc:sldMk cId="526082752" sldId="278"/>
        </pc:sldMkLst>
      </pc:sldChg>
    </pc:docChg>
  </pc:docChgLst>
  <pc:docChgLst>
    <pc:chgData name="Patrice Danger" userId="054895b61a98925f" providerId="LiveId" clId="{B52C3AF6-5673-4DF1-AFE7-392DD66EEF28}"/>
    <pc:docChg chg="undo custSel addSld delSld modSld sldOrd">
      <pc:chgData name="Patrice Danger" userId="054895b61a98925f" providerId="LiveId" clId="{B52C3AF6-5673-4DF1-AFE7-392DD66EEF28}" dt="2024-05-05T06:26:45.767" v="268" actId="26606"/>
      <pc:docMkLst>
        <pc:docMk/>
      </pc:docMkLst>
      <pc:sldChg chg="del">
        <pc:chgData name="Patrice Danger" userId="054895b61a98925f" providerId="LiveId" clId="{B52C3AF6-5673-4DF1-AFE7-392DD66EEF28}" dt="2024-05-05T06:25:35.114" v="266" actId="47"/>
        <pc:sldMkLst>
          <pc:docMk/>
          <pc:sldMk cId="3887914514" sldId="256"/>
        </pc:sldMkLst>
      </pc:sldChg>
      <pc:sldChg chg="addSp delSp modSp new mod">
        <pc:chgData name="Patrice Danger" userId="054895b61a98925f" providerId="LiveId" clId="{B52C3AF6-5673-4DF1-AFE7-392DD66EEF28}" dt="2024-05-05T06:13:36.084" v="25" actId="14100"/>
        <pc:sldMkLst>
          <pc:docMk/>
          <pc:sldMk cId="1515817645" sldId="257"/>
        </pc:sldMkLst>
        <pc:spChg chg="del">
          <ac:chgData name="Patrice Danger" userId="054895b61a98925f" providerId="LiveId" clId="{B52C3AF6-5673-4DF1-AFE7-392DD66EEF28}" dt="2024-05-05T06:13:27.724" v="22" actId="478"/>
          <ac:spMkLst>
            <pc:docMk/>
            <pc:sldMk cId="1515817645" sldId="257"/>
            <ac:spMk id="2" creationId="{18FA2CA1-CFA4-C306-B7BF-7F1E802771F4}"/>
          </ac:spMkLst>
        </pc:spChg>
        <pc:spChg chg="add del">
          <ac:chgData name="Patrice Danger" userId="054895b61a98925f" providerId="LiveId" clId="{B52C3AF6-5673-4DF1-AFE7-392DD66EEF28}" dt="2024-05-05T06:12:44.512" v="19"/>
          <ac:spMkLst>
            <pc:docMk/>
            <pc:sldMk cId="1515817645" sldId="257"/>
            <ac:spMk id="3" creationId="{615F5A16-7485-232F-CE2B-1B80C4FFE630}"/>
          </ac:spMkLst>
        </pc:spChg>
        <pc:picChg chg="add mod">
          <ac:chgData name="Patrice Danger" userId="054895b61a98925f" providerId="LiveId" clId="{B52C3AF6-5673-4DF1-AFE7-392DD66EEF28}" dt="2024-05-05T06:10:51.405" v="13"/>
          <ac:picMkLst>
            <pc:docMk/>
            <pc:sldMk cId="1515817645" sldId="257"/>
            <ac:picMk id="5" creationId="{F5404EBE-6355-A631-2F01-3953A9153784}"/>
          </ac:picMkLst>
        </pc:picChg>
        <pc:picChg chg="add mod">
          <ac:chgData name="Patrice Danger" userId="054895b61a98925f" providerId="LiveId" clId="{B52C3AF6-5673-4DF1-AFE7-392DD66EEF28}" dt="2024-05-05T06:11:30.944" v="18" actId="931"/>
          <ac:picMkLst>
            <pc:docMk/>
            <pc:sldMk cId="1515817645" sldId="257"/>
            <ac:picMk id="7" creationId="{59A28EFC-39F4-4E39-F30B-FB8D2FE53B3E}"/>
          </ac:picMkLst>
        </pc:picChg>
        <pc:picChg chg="add mod">
          <ac:chgData name="Patrice Danger" userId="054895b61a98925f" providerId="LiveId" clId="{B52C3AF6-5673-4DF1-AFE7-392DD66EEF28}" dt="2024-05-05T06:13:36.084" v="25" actId="14100"/>
          <ac:picMkLst>
            <pc:docMk/>
            <pc:sldMk cId="1515817645" sldId="257"/>
            <ac:picMk id="9" creationId="{3CA6B310-254B-6A63-8F6E-E89581637A66}"/>
          </ac:picMkLst>
        </pc:picChg>
      </pc:sldChg>
      <pc:sldChg chg="addSp delSp modSp new mod setBg setClrOvrMap">
        <pc:chgData name="Patrice Danger" userId="054895b61a98925f" providerId="LiveId" clId="{B52C3AF6-5673-4DF1-AFE7-392DD66EEF28}" dt="2024-05-05T06:26:45.767" v="268" actId="26606"/>
        <pc:sldMkLst>
          <pc:docMk/>
          <pc:sldMk cId="3648301269" sldId="258"/>
        </pc:sldMkLst>
        <pc:spChg chg="mod">
          <ac:chgData name="Patrice Danger" userId="054895b61a98925f" providerId="LiveId" clId="{B52C3AF6-5673-4DF1-AFE7-392DD66EEF28}" dt="2024-05-05T06:26:45.767" v="268" actId="26606"/>
          <ac:spMkLst>
            <pc:docMk/>
            <pc:sldMk cId="3648301269" sldId="258"/>
            <ac:spMk id="2" creationId="{04F2CFF2-F1DC-D3D0-2D01-A6D780CEC25A}"/>
          </ac:spMkLst>
        </pc:spChg>
        <pc:spChg chg="del">
          <ac:chgData name="Patrice Danger" userId="054895b61a98925f" providerId="LiveId" clId="{B52C3AF6-5673-4DF1-AFE7-392DD66EEF28}" dt="2024-05-05T06:14:39.001" v="27"/>
          <ac:spMkLst>
            <pc:docMk/>
            <pc:sldMk cId="3648301269" sldId="258"/>
            <ac:spMk id="3" creationId="{64B23C9A-5FD4-AB83-E30D-EB94D9DD74D1}"/>
          </ac:spMkLst>
        </pc:spChg>
        <pc:spChg chg="add mod">
          <ac:chgData name="Patrice Danger" userId="054895b61a98925f" providerId="LiveId" clId="{B52C3AF6-5673-4DF1-AFE7-392DD66EEF28}" dt="2024-05-05T06:26:45.767" v="268" actId="26606"/>
          <ac:spMkLst>
            <pc:docMk/>
            <pc:sldMk cId="3648301269" sldId="258"/>
            <ac:spMk id="6" creationId="{A138A1FD-FADA-CA56-6BCF-7A03B8C506EA}"/>
          </ac:spMkLst>
        </pc:spChg>
        <pc:spChg chg="add del">
          <ac:chgData name="Patrice Danger" userId="054895b61a98925f" providerId="LiveId" clId="{B52C3AF6-5673-4DF1-AFE7-392DD66EEF28}" dt="2024-05-05T06:26:45.767" v="268" actId="26606"/>
          <ac:spMkLst>
            <pc:docMk/>
            <pc:sldMk cId="3648301269" sldId="258"/>
            <ac:spMk id="11" creationId="{B95B9BA8-1D69-4796-85F5-B6D0BD52354B}"/>
          </ac:spMkLst>
        </pc:spChg>
        <pc:grpChg chg="add del">
          <ac:chgData name="Patrice Danger" userId="054895b61a98925f" providerId="LiveId" clId="{B52C3AF6-5673-4DF1-AFE7-392DD66EEF28}" dt="2024-05-05T06:26:45.767" v="268" actId="26606"/>
          <ac:grpSpMkLst>
            <pc:docMk/>
            <pc:sldMk cId="3648301269" sldId="258"/>
            <ac:grpSpMk id="13" creationId="{4728F330-19FB-4D39-BD0F-53032ABFEB7F}"/>
          </ac:grpSpMkLst>
        </pc:grpChg>
        <pc:picChg chg="add del mod">
          <ac:chgData name="Patrice Danger" userId="054895b61a98925f" providerId="LiveId" clId="{B52C3AF6-5673-4DF1-AFE7-392DD66EEF28}" dt="2024-05-05T06:16:15.318" v="44" actId="478"/>
          <ac:picMkLst>
            <pc:docMk/>
            <pc:sldMk cId="3648301269" sldId="258"/>
            <ac:picMk id="4" creationId="{E78915BD-DDA8-6B10-0C09-2DF2F061DEC0}"/>
          </ac:picMkLst>
        </pc:picChg>
      </pc:sldChg>
      <pc:sldChg chg="addSp delSp modSp new mod setBg">
        <pc:chgData name="Patrice Danger" userId="054895b61a98925f" providerId="LiveId" clId="{B52C3AF6-5673-4DF1-AFE7-392DD66EEF28}" dt="2024-05-05T06:17:46.197" v="95" actId="20577"/>
        <pc:sldMkLst>
          <pc:docMk/>
          <pc:sldMk cId="729453082" sldId="259"/>
        </pc:sldMkLst>
        <pc:spChg chg="mod">
          <ac:chgData name="Patrice Danger" userId="054895b61a98925f" providerId="LiveId" clId="{B52C3AF6-5673-4DF1-AFE7-392DD66EEF28}" dt="2024-05-05T06:17:46.197" v="95" actId="20577"/>
          <ac:spMkLst>
            <pc:docMk/>
            <pc:sldMk cId="729453082" sldId="259"/>
            <ac:spMk id="2" creationId="{5BD97DFB-7678-5F78-7748-58FFD208EE5F}"/>
          </ac:spMkLst>
        </pc:spChg>
        <pc:spChg chg="del">
          <ac:chgData name="Patrice Danger" userId="054895b61a98925f" providerId="LiveId" clId="{B52C3AF6-5673-4DF1-AFE7-392DD66EEF28}" dt="2024-05-05T06:17:31.916" v="78"/>
          <ac:spMkLst>
            <pc:docMk/>
            <pc:sldMk cId="729453082" sldId="259"/>
            <ac:spMk id="3" creationId="{ECAF0C85-6B3A-7344-9D75-E83054641A74}"/>
          </ac:spMkLst>
        </pc:spChg>
        <pc:graphicFrameChg chg="add mod">
          <ac:chgData name="Patrice Danger" userId="054895b61a98925f" providerId="LiveId" clId="{B52C3AF6-5673-4DF1-AFE7-392DD66EEF28}" dt="2024-05-05T06:17:31.916" v="78"/>
          <ac:graphicFrameMkLst>
            <pc:docMk/>
            <pc:sldMk cId="729453082" sldId="259"/>
            <ac:graphicFrameMk id="4" creationId="{F975D5A6-07CF-8790-58A3-5AB994299668}"/>
          </ac:graphicFrameMkLst>
        </pc:graphicFrameChg>
      </pc:sldChg>
      <pc:sldChg chg="addSp modSp new mod setBg">
        <pc:chgData name="Patrice Danger" userId="054895b61a98925f" providerId="LiveId" clId="{B52C3AF6-5673-4DF1-AFE7-392DD66EEF28}" dt="2024-05-05T06:18:24.818" v="122" actId="20577"/>
        <pc:sldMkLst>
          <pc:docMk/>
          <pc:sldMk cId="1402363793" sldId="260"/>
        </pc:sldMkLst>
        <pc:spChg chg="mod">
          <ac:chgData name="Patrice Danger" userId="054895b61a98925f" providerId="LiveId" clId="{B52C3AF6-5673-4DF1-AFE7-392DD66EEF28}" dt="2024-05-05T06:18:16.208" v="119" actId="20577"/>
          <ac:spMkLst>
            <pc:docMk/>
            <pc:sldMk cId="1402363793" sldId="260"/>
            <ac:spMk id="2" creationId="{64C74B78-F47C-6EDF-B22C-238BFDA36FD9}"/>
          </ac:spMkLst>
        </pc:spChg>
        <pc:spChg chg="mod">
          <ac:chgData name="Patrice Danger" userId="054895b61a98925f" providerId="LiveId" clId="{B52C3AF6-5673-4DF1-AFE7-392DD66EEF28}" dt="2024-05-05T06:18:24.818" v="122" actId="20577"/>
          <ac:spMkLst>
            <pc:docMk/>
            <pc:sldMk cId="1402363793" sldId="260"/>
            <ac:spMk id="3" creationId="{B5AE1E84-02C6-5617-944C-3CF11A12B8B6}"/>
          </ac:spMkLst>
        </pc:spChg>
        <pc:picChg chg="add mod">
          <ac:chgData name="Patrice Danger" userId="054895b61a98925f" providerId="LiveId" clId="{B52C3AF6-5673-4DF1-AFE7-392DD66EEF28}" dt="2024-05-05T06:15:21.257" v="30"/>
          <ac:picMkLst>
            <pc:docMk/>
            <pc:sldMk cId="1402363793" sldId="260"/>
            <ac:picMk id="4" creationId="{ED70D87F-DCBA-F32C-533D-16778B66F993}"/>
          </ac:picMkLst>
        </pc:picChg>
      </pc:sldChg>
      <pc:sldChg chg="addSp delSp modSp add mod setBg">
        <pc:chgData name="Patrice Danger" userId="054895b61a98925f" providerId="LiveId" clId="{B52C3AF6-5673-4DF1-AFE7-392DD66EEF28}" dt="2024-05-05T06:18:00.917" v="105"/>
        <pc:sldMkLst>
          <pc:docMk/>
          <pc:sldMk cId="2658276227" sldId="261"/>
        </pc:sldMkLst>
        <pc:spChg chg="mod">
          <ac:chgData name="Patrice Danger" userId="054895b61a98925f" providerId="LiveId" clId="{B52C3AF6-5673-4DF1-AFE7-392DD66EEF28}" dt="2024-05-05T06:17:55.463" v="104" actId="20577"/>
          <ac:spMkLst>
            <pc:docMk/>
            <pc:sldMk cId="2658276227" sldId="261"/>
            <ac:spMk id="2" creationId="{64C74B78-F47C-6EDF-B22C-238BFDA36FD9}"/>
          </ac:spMkLst>
        </pc:spChg>
        <pc:spChg chg="del">
          <ac:chgData name="Patrice Danger" userId="054895b61a98925f" providerId="LiveId" clId="{B52C3AF6-5673-4DF1-AFE7-392DD66EEF28}" dt="2024-05-05T06:18:00.917" v="105"/>
          <ac:spMkLst>
            <pc:docMk/>
            <pc:sldMk cId="2658276227" sldId="261"/>
            <ac:spMk id="3" creationId="{B5AE1E84-02C6-5617-944C-3CF11A12B8B6}"/>
          </ac:spMkLst>
        </pc:spChg>
        <pc:graphicFrameChg chg="add mod">
          <ac:chgData name="Patrice Danger" userId="054895b61a98925f" providerId="LiveId" clId="{B52C3AF6-5673-4DF1-AFE7-392DD66EEF28}" dt="2024-05-05T06:18:00.917" v="105"/>
          <ac:graphicFrameMkLst>
            <pc:docMk/>
            <pc:sldMk cId="2658276227" sldId="261"/>
            <ac:graphicFrameMk id="4" creationId="{92B3B9DD-8C99-472A-3464-32FF0CEE1283}"/>
          </ac:graphicFrameMkLst>
        </pc:graphicFrameChg>
      </pc:sldChg>
      <pc:sldChg chg="modSp new mod ord setBg">
        <pc:chgData name="Patrice Danger" userId="054895b61a98925f" providerId="LiveId" clId="{B52C3AF6-5673-4DF1-AFE7-392DD66EEF28}" dt="2024-05-05T06:19:33.429" v="142" actId="20577"/>
        <pc:sldMkLst>
          <pc:docMk/>
          <pc:sldMk cId="359272234" sldId="262"/>
        </pc:sldMkLst>
        <pc:spChg chg="mod">
          <ac:chgData name="Patrice Danger" userId="054895b61a98925f" providerId="LiveId" clId="{B52C3AF6-5673-4DF1-AFE7-392DD66EEF28}" dt="2024-05-05T06:19:33.429" v="142" actId="20577"/>
          <ac:spMkLst>
            <pc:docMk/>
            <pc:sldMk cId="359272234" sldId="262"/>
            <ac:spMk id="2" creationId="{E47D5767-674D-85B0-ED0D-3789F809CA2B}"/>
          </ac:spMkLst>
        </pc:spChg>
      </pc:sldChg>
      <pc:sldChg chg="modSp new mod setBg">
        <pc:chgData name="Patrice Danger" userId="054895b61a98925f" providerId="LiveId" clId="{B52C3AF6-5673-4DF1-AFE7-392DD66EEF28}" dt="2024-05-05T06:19:57.979" v="167" actId="20577"/>
        <pc:sldMkLst>
          <pc:docMk/>
          <pc:sldMk cId="709661929" sldId="263"/>
        </pc:sldMkLst>
        <pc:spChg chg="mod">
          <ac:chgData name="Patrice Danger" userId="054895b61a98925f" providerId="LiveId" clId="{B52C3AF6-5673-4DF1-AFE7-392DD66EEF28}" dt="2024-05-05T06:19:57.979" v="167" actId="20577"/>
          <ac:spMkLst>
            <pc:docMk/>
            <pc:sldMk cId="709661929" sldId="263"/>
            <ac:spMk id="2" creationId="{84CD86F8-CC9F-7F4C-DC96-12A3E19603ED}"/>
          </ac:spMkLst>
        </pc:spChg>
      </pc:sldChg>
      <pc:sldChg chg="modSp new mod setBg modNotesTx">
        <pc:chgData name="Patrice Danger" userId="054895b61a98925f" providerId="LiveId" clId="{B52C3AF6-5673-4DF1-AFE7-392DD66EEF28}" dt="2024-05-05T06:20:57.395" v="206"/>
        <pc:sldMkLst>
          <pc:docMk/>
          <pc:sldMk cId="3097907288" sldId="264"/>
        </pc:sldMkLst>
        <pc:spChg chg="mod">
          <ac:chgData name="Patrice Danger" userId="054895b61a98925f" providerId="LiveId" clId="{B52C3AF6-5673-4DF1-AFE7-392DD66EEF28}" dt="2024-05-05T06:20:50.855" v="205" actId="20577"/>
          <ac:spMkLst>
            <pc:docMk/>
            <pc:sldMk cId="3097907288" sldId="264"/>
            <ac:spMk id="2" creationId="{BC4E149F-ECA6-CBA6-2EFC-A7255A7D2352}"/>
          </ac:spMkLst>
        </pc:spChg>
      </pc:sldChg>
      <pc:sldChg chg="modSp new mod setBg">
        <pc:chgData name="Patrice Danger" userId="054895b61a98925f" providerId="LiveId" clId="{B52C3AF6-5673-4DF1-AFE7-392DD66EEF28}" dt="2024-05-05T06:24:15.973" v="242" actId="20577"/>
        <pc:sldMkLst>
          <pc:docMk/>
          <pc:sldMk cId="2335020224" sldId="265"/>
        </pc:sldMkLst>
        <pc:spChg chg="mod">
          <ac:chgData name="Patrice Danger" userId="054895b61a98925f" providerId="LiveId" clId="{B52C3AF6-5673-4DF1-AFE7-392DD66EEF28}" dt="2024-05-05T06:24:01.267" v="238" actId="20577"/>
          <ac:spMkLst>
            <pc:docMk/>
            <pc:sldMk cId="2335020224" sldId="265"/>
            <ac:spMk id="2" creationId="{AE5339FA-6A69-7201-48EC-AFAD3595264D}"/>
          </ac:spMkLst>
        </pc:spChg>
        <pc:spChg chg="mod">
          <ac:chgData name="Patrice Danger" userId="054895b61a98925f" providerId="LiveId" clId="{B52C3AF6-5673-4DF1-AFE7-392DD66EEF28}" dt="2024-05-05T06:24:15.973" v="242" actId="20577"/>
          <ac:spMkLst>
            <pc:docMk/>
            <pc:sldMk cId="2335020224" sldId="265"/>
            <ac:spMk id="3" creationId="{B97226BD-D2D3-59C2-536A-4FCFB75410E0}"/>
          </ac:spMkLst>
        </pc:spChg>
      </pc:sldChg>
      <pc:sldChg chg="addSp delSp modSp new mod setBg">
        <pc:chgData name="Patrice Danger" userId="054895b61a98925f" providerId="LiveId" clId="{B52C3AF6-5673-4DF1-AFE7-392DD66EEF28}" dt="2024-05-05T06:24:39.590" v="260" actId="962"/>
        <pc:sldMkLst>
          <pc:docMk/>
          <pc:sldMk cId="4005034346" sldId="266"/>
        </pc:sldMkLst>
        <pc:spChg chg="mod">
          <ac:chgData name="Patrice Danger" userId="054895b61a98925f" providerId="LiveId" clId="{B52C3AF6-5673-4DF1-AFE7-392DD66EEF28}" dt="2024-05-05T06:24:33.303" v="257" actId="20577"/>
          <ac:spMkLst>
            <pc:docMk/>
            <pc:sldMk cId="4005034346" sldId="266"/>
            <ac:spMk id="2" creationId="{5078CC64-0A01-A2D3-9518-2AA243024A74}"/>
          </ac:spMkLst>
        </pc:spChg>
        <pc:spChg chg="del">
          <ac:chgData name="Patrice Danger" userId="054895b61a98925f" providerId="LiveId" clId="{B52C3AF6-5673-4DF1-AFE7-392DD66EEF28}" dt="2024-05-05T06:24:39.053" v="258"/>
          <ac:spMkLst>
            <pc:docMk/>
            <pc:sldMk cId="4005034346" sldId="266"/>
            <ac:spMk id="3" creationId="{CA502261-24F9-7962-3684-3F3F303DDDBB}"/>
          </ac:spMkLst>
        </pc:spChg>
        <pc:picChg chg="add mod">
          <ac:chgData name="Patrice Danger" userId="054895b61a98925f" providerId="LiveId" clId="{B52C3AF6-5673-4DF1-AFE7-392DD66EEF28}" dt="2024-05-05T06:24:39.590" v="260" actId="962"/>
          <ac:picMkLst>
            <pc:docMk/>
            <pc:sldMk cId="4005034346" sldId="266"/>
            <ac:picMk id="5" creationId="{972C81DD-E4ED-8679-495D-EC0CC346B351}"/>
          </ac:picMkLst>
        </pc:picChg>
      </pc:sldChg>
      <pc:sldChg chg="addSp modSp new setBg modNotesTx">
        <pc:chgData name="Patrice Danger" userId="054895b61a98925f" providerId="LiveId" clId="{B52C3AF6-5673-4DF1-AFE7-392DD66EEF28}" dt="2024-05-05T06:19:16.472" v="128" actId="20577"/>
        <pc:sldMkLst>
          <pc:docMk/>
          <pc:sldMk cId="3376391591" sldId="267"/>
        </pc:sldMkLst>
        <pc:picChg chg="add mod">
          <ac:chgData name="Patrice Danger" userId="054895b61a98925f" providerId="LiveId" clId="{B52C3AF6-5673-4DF1-AFE7-392DD66EEF28}" dt="2024-05-05T06:18:47.036" v="124"/>
          <ac:picMkLst>
            <pc:docMk/>
            <pc:sldMk cId="3376391591" sldId="267"/>
            <ac:picMk id="2" creationId="{7623746E-901C-DC9D-4685-3733A1352890}"/>
          </ac:picMkLst>
        </pc:picChg>
        <pc:picChg chg="add mod">
          <ac:chgData name="Patrice Danger" userId="054895b61a98925f" providerId="LiveId" clId="{B52C3AF6-5673-4DF1-AFE7-392DD66EEF28}" dt="2024-05-05T06:18:57.109" v="126"/>
          <ac:picMkLst>
            <pc:docMk/>
            <pc:sldMk cId="3376391591" sldId="267"/>
            <ac:picMk id="3" creationId="{215363D9-F06A-42AB-271C-56FE8CF1AF6F}"/>
          </ac:picMkLst>
        </pc:picChg>
      </pc:sldChg>
      <pc:sldChg chg="addSp modSp new setBg modNotesTx">
        <pc:chgData name="Patrice Danger" userId="054895b61a98925f" providerId="LiveId" clId="{B52C3AF6-5673-4DF1-AFE7-392DD66EEF28}" dt="2024-05-05T06:20:29.709" v="171"/>
        <pc:sldMkLst>
          <pc:docMk/>
          <pc:sldMk cId="524582916" sldId="268"/>
        </pc:sldMkLst>
        <pc:picChg chg="add mod">
          <ac:chgData name="Patrice Danger" userId="054895b61a98925f" providerId="LiveId" clId="{B52C3AF6-5673-4DF1-AFE7-392DD66EEF28}" dt="2024-05-05T06:20:20.466" v="170"/>
          <ac:picMkLst>
            <pc:docMk/>
            <pc:sldMk cId="524582916" sldId="268"/>
            <ac:picMk id="2" creationId="{45B19107-91DC-BA41-F558-89C50F9141C9}"/>
          </ac:picMkLst>
        </pc:picChg>
      </pc:sldChg>
      <pc:sldChg chg="addSp modSp new setBg modNotesTx">
        <pc:chgData name="Patrice Danger" userId="054895b61a98925f" providerId="LiveId" clId="{B52C3AF6-5673-4DF1-AFE7-392DD66EEF28}" dt="2024-05-05T06:21:43.164" v="210"/>
        <pc:sldMkLst>
          <pc:docMk/>
          <pc:sldMk cId="752991273" sldId="269"/>
        </pc:sldMkLst>
        <pc:picChg chg="add mod">
          <ac:chgData name="Patrice Danger" userId="054895b61a98925f" providerId="LiveId" clId="{B52C3AF6-5673-4DF1-AFE7-392DD66EEF28}" dt="2024-05-05T06:21:13.648" v="209"/>
          <ac:picMkLst>
            <pc:docMk/>
            <pc:sldMk cId="752991273" sldId="269"/>
            <ac:picMk id="2" creationId="{9DDE620C-8519-2BAE-6760-1A59D36FF7DD}"/>
          </ac:picMkLst>
        </pc:picChg>
      </pc:sldChg>
      <pc:sldChg chg="addSp modSp new setBg modNotesTx">
        <pc:chgData name="Patrice Danger" userId="054895b61a98925f" providerId="LiveId" clId="{B52C3AF6-5673-4DF1-AFE7-392DD66EEF28}" dt="2024-05-05T06:22:21.848" v="215" actId="20577"/>
        <pc:sldMkLst>
          <pc:docMk/>
          <pc:sldMk cId="3973080416" sldId="270"/>
        </pc:sldMkLst>
        <pc:picChg chg="add mod">
          <ac:chgData name="Patrice Danger" userId="054895b61a98925f" providerId="LiveId" clId="{B52C3AF6-5673-4DF1-AFE7-392DD66EEF28}" dt="2024-05-05T06:22:03.404" v="213"/>
          <ac:picMkLst>
            <pc:docMk/>
            <pc:sldMk cId="3973080416" sldId="270"/>
            <ac:picMk id="2" creationId="{6AAB3E24-26CF-A1C3-3100-CDE7FEF5557F}"/>
          </ac:picMkLst>
        </pc:picChg>
      </pc:sldChg>
      <pc:sldChg chg="modSp add mod setBg modNotesTx">
        <pc:chgData name="Patrice Danger" userId="054895b61a98925f" providerId="LiveId" clId="{B52C3AF6-5673-4DF1-AFE7-392DD66EEF28}" dt="2024-05-05T06:23:48.878" v="228" actId="6549"/>
        <pc:sldMkLst>
          <pc:docMk/>
          <pc:sldMk cId="89456633" sldId="271"/>
        </pc:sldMkLst>
        <pc:spChg chg="mod">
          <ac:chgData name="Patrice Danger" userId="054895b61a98925f" providerId="LiveId" clId="{B52C3AF6-5673-4DF1-AFE7-392DD66EEF28}" dt="2024-05-05T06:23:39.535" v="227" actId="20577"/>
          <ac:spMkLst>
            <pc:docMk/>
            <pc:sldMk cId="89456633" sldId="271"/>
            <ac:spMk id="2" creationId="{BC4E149F-ECA6-CBA6-2EFC-A7255A7D2352}"/>
          </ac:spMkLst>
        </pc:spChg>
      </pc:sldChg>
      <pc:sldChg chg="modSp add mod setBg">
        <pc:chgData name="Patrice Danger" userId="054895b61a98925f" providerId="LiveId" clId="{B52C3AF6-5673-4DF1-AFE7-392DD66EEF28}" dt="2024-05-05T06:25:25.332" v="265" actId="20577"/>
        <pc:sldMkLst>
          <pc:docMk/>
          <pc:sldMk cId="210696616" sldId="272"/>
        </pc:sldMkLst>
        <pc:spChg chg="mod">
          <ac:chgData name="Patrice Danger" userId="054895b61a98925f" providerId="LiveId" clId="{B52C3AF6-5673-4DF1-AFE7-392DD66EEF28}" dt="2024-05-05T06:25:25.332" v="265" actId="20577"/>
          <ac:spMkLst>
            <pc:docMk/>
            <pc:sldMk cId="210696616" sldId="272"/>
            <ac:spMk id="2" creationId="{5078CC64-0A01-A2D3-9518-2AA243024A74}"/>
          </ac:spMkLst>
        </pc:spChg>
      </pc:sldChg>
    </pc:docChg>
  </pc:docChgLst>
  <pc:docChgLst>
    <pc:chgData name="Patrice Danger" userId="054895b61a98925f" providerId="LiveId" clId="{2BF69507-917B-44D8-8901-376831917A0D}"/>
    <pc:docChg chg="undo redo custSel addSld delSld modSld sldOrd">
      <pc:chgData name="Patrice Danger" userId="054895b61a98925f" providerId="LiveId" clId="{2BF69507-917B-44D8-8901-376831917A0D}" dt="2024-05-05T08:48:39.592" v="1271"/>
      <pc:docMkLst>
        <pc:docMk/>
      </pc:docMkLst>
      <pc:sldChg chg="addSp delSp modSp mod setBg setClrOvrMap modNotesTx">
        <pc:chgData name="Patrice Danger" userId="054895b61a98925f" providerId="LiveId" clId="{2BF69507-917B-44D8-8901-376831917A0D}" dt="2024-05-05T08:38:24.886" v="1236"/>
        <pc:sldMkLst>
          <pc:docMk/>
          <pc:sldMk cId="3648301269" sldId="258"/>
        </pc:sldMkLst>
        <pc:spChg chg="mod">
          <ac:chgData name="Patrice Danger" userId="054895b61a98925f" providerId="LiveId" clId="{2BF69507-917B-44D8-8901-376831917A0D}" dt="2024-05-05T08:17:58.020" v="964" actId="27636"/>
          <ac:spMkLst>
            <pc:docMk/>
            <pc:sldMk cId="3648301269" sldId="258"/>
            <ac:spMk id="2" creationId="{04F2CFF2-F1DC-D3D0-2D01-A6D780CEC25A}"/>
          </ac:spMkLst>
        </pc:spChg>
        <pc:spChg chg="mod">
          <ac:chgData name="Patrice Danger" userId="054895b61a98925f" providerId="LiveId" clId="{2BF69507-917B-44D8-8901-376831917A0D}" dt="2024-05-05T08:18:21.844" v="971" actId="27636"/>
          <ac:spMkLst>
            <pc:docMk/>
            <pc:sldMk cId="3648301269" sldId="258"/>
            <ac:spMk id="6" creationId="{A138A1FD-FADA-CA56-6BCF-7A03B8C506EA}"/>
          </ac:spMkLst>
        </pc:spChg>
        <pc:spChg chg="add del">
          <ac:chgData name="Patrice Danger" userId="054895b61a98925f" providerId="LiveId" clId="{2BF69507-917B-44D8-8901-376831917A0D}" dt="2024-05-05T07:42:33.896" v="612" actId="22"/>
          <ac:spMkLst>
            <pc:docMk/>
            <pc:sldMk cId="3648301269" sldId="258"/>
            <ac:spMk id="7" creationId="{71CE43EE-27A9-F9FD-4FA9-CC0268A08EC0}"/>
          </ac:spMkLst>
        </pc:spChg>
        <pc:spChg chg="add del">
          <ac:chgData name="Patrice Danger" userId="054895b61a98925f" providerId="LiveId" clId="{2BF69507-917B-44D8-8901-376831917A0D}" dt="2024-05-05T07:43:05.053" v="619" actId="26606"/>
          <ac:spMkLst>
            <pc:docMk/>
            <pc:sldMk cId="3648301269" sldId="258"/>
            <ac:spMk id="8" creationId="{B95B9BA8-1D69-4796-85F5-B6D0BD52354B}"/>
          </ac:spMkLst>
        </pc:spChg>
        <pc:spChg chg="add">
          <ac:chgData name="Patrice Danger" userId="054895b61a98925f" providerId="LiveId" clId="{2BF69507-917B-44D8-8901-376831917A0D}" dt="2024-05-05T07:43:05.053" v="619" actId="26606"/>
          <ac:spMkLst>
            <pc:docMk/>
            <pc:sldMk cId="3648301269" sldId="258"/>
            <ac:spMk id="20" creationId="{A9E881A4-A468-403A-9941-F8FFD5C68144}"/>
          </ac:spMkLst>
        </pc:spChg>
        <pc:spChg chg="add">
          <ac:chgData name="Patrice Danger" userId="054895b61a98925f" providerId="LiveId" clId="{2BF69507-917B-44D8-8901-376831917A0D}" dt="2024-05-05T07:43:05.053" v="619" actId="26606"/>
          <ac:spMkLst>
            <pc:docMk/>
            <pc:sldMk cId="3648301269" sldId="258"/>
            <ac:spMk id="22" creationId="{6F168544-607B-491A-8601-3087D0FCE1DD}"/>
          </ac:spMkLst>
        </pc:spChg>
        <pc:grpChg chg="add del">
          <ac:chgData name="Patrice Danger" userId="054895b61a98925f" providerId="LiveId" clId="{2BF69507-917B-44D8-8901-376831917A0D}" dt="2024-05-05T07:43:05.053" v="619" actId="26606"/>
          <ac:grpSpMkLst>
            <pc:docMk/>
            <pc:sldMk cId="3648301269" sldId="258"/>
            <ac:grpSpMk id="9" creationId="{4728F330-19FB-4D39-BD0F-53032ABFEB7F}"/>
          </ac:grpSpMkLst>
        </pc:grpChg>
        <pc:picChg chg="add mod ord">
          <ac:chgData name="Patrice Danger" userId="054895b61a98925f" providerId="LiveId" clId="{2BF69507-917B-44D8-8901-376831917A0D}" dt="2024-05-05T07:43:05.053" v="619" actId="26606"/>
          <ac:picMkLst>
            <pc:docMk/>
            <pc:sldMk cId="3648301269" sldId="258"/>
            <ac:picMk id="4" creationId="{52C8891D-8F4B-777C-54F4-362733C8CF86}"/>
          </ac:picMkLst>
        </pc:picChg>
      </pc:sldChg>
      <pc:sldChg chg="addSp delSp modSp del mod ord setBg modShow">
        <pc:chgData name="Patrice Danger" userId="054895b61a98925f" providerId="LiveId" clId="{2BF69507-917B-44D8-8901-376831917A0D}" dt="2024-05-05T08:28:39.360" v="1233" actId="47"/>
        <pc:sldMkLst>
          <pc:docMk/>
          <pc:sldMk cId="729453082" sldId="259"/>
        </pc:sldMkLst>
        <pc:spChg chg="mod">
          <ac:chgData name="Patrice Danger" userId="054895b61a98925f" providerId="LiveId" clId="{2BF69507-917B-44D8-8901-376831917A0D}" dt="2024-05-05T07:32:46.460" v="561" actId="1076"/>
          <ac:spMkLst>
            <pc:docMk/>
            <pc:sldMk cId="729453082" sldId="259"/>
            <ac:spMk id="2" creationId="{5BD97DFB-7678-5F78-7748-58FFD208EE5F}"/>
          </ac:spMkLst>
        </pc:spChg>
        <pc:spChg chg="add del">
          <ac:chgData name="Patrice Danger" userId="054895b61a98925f" providerId="LiveId" clId="{2BF69507-917B-44D8-8901-376831917A0D}" dt="2024-05-05T06:28:59.045" v="11" actId="26606"/>
          <ac:spMkLst>
            <pc:docMk/>
            <pc:sldMk cId="729453082" sldId="259"/>
            <ac:spMk id="9" creationId="{362810D9-2C5A-477D-949C-C191895477F3}"/>
          </ac:spMkLst>
        </pc:spChg>
        <pc:spChg chg="add del">
          <ac:chgData name="Patrice Danger" userId="054895b61a98925f" providerId="LiveId" clId="{2BF69507-917B-44D8-8901-376831917A0D}" dt="2024-05-05T07:32:08.672" v="557" actId="26606"/>
          <ac:spMkLst>
            <pc:docMk/>
            <pc:sldMk cId="729453082" sldId="259"/>
            <ac:spMk id="10" creationId="{B95B9BA8-1D69-4796-85F5-B6D0BD52354B}"/>
          </ac:spMkLst>
        </pc:spChg>
        <pc:spChg chg="add del">
          <ac:chgData name="Patrice Danger" userId="054895b61a98925f" providerId="LiveId" clId="{2BF69507-917B-44D8-8901-376831917A0D}" dt="2024-05-05T06:28:59.045" v="11" actId="26606"/>
          <ac:spMkLst>
            <pc:docMk/>
            <pc:sldMk cId="729453082" sldId="259"/>
            <ac:spMk id="11" creationId="{081E4A58-353D-44AE-B2FC-2A74E2E400F7}"/>
          </ac:spMkLst>
        </pc:spChg>
        <pc:spChg chg="add del">
          <ac:chgData name="Patrice Danger" userId="054895b61a98925f" providerId="LiveId" clId="{2BF69507-917B-44D8-8901-376831917A0D}" dt="2024-05-05T06:29:03.082" v="13" actId="26606"/>
          <ac:spMkLst>
            <pc:docMk/>
            <pc:sldMk cId="729453082" sldId="259"/>
            <ac:spMk id="13" creationId="{A9D2268A-D939-4E78-91B6-6C7E46406788}"/>
          </ac:spMkLst>
        </pc:spChg>
        <pc:spChg chg="add del">
          <ac:chgData name="Patrice Danger" userId="054895b61a98925f" providerId="LiveId" clId="{2BF69507-917B-44D8-8901-376831917A0D}" dt="2024-05-05T06:29:03.082" v="13" actId="26606"/>
          <ac:spMkLst>
            <pc:docMk/>
            <pc:sldMk cId="729453082" sldId="259"/>
            <ac:spMk id="14" creationId="{E0C43A58-225D-452D-8185-0D89D1EED861}"/>
          </ac:spMkLst>
        </pc:spChg>
        <pc:spChg chg="add del">
          <ac:chgData name="Patrice Danger" userId="054895b61a98925f" providerId="LiveId" clId="{2BF69507-917B-44D8-8901-376831917A0D}" dt="2024-05-05T07:32:41.795" v="560" actId="26606"/>
          <ac:spMkLst>
            <pc:docMk/>
            <pc:sldMk cId="729453082" sldId="259"/>
            <ac:spMk id="27" creationId="{C3D6EC93-F369-413E-AA67-5D4104161046}"/>
          </ac:spMkLst>
        </pc:spChg>
        <pc:spChg chg="add">
          <ac:chgData name="Patrice Danger" userId="054895b61a98925f" providerId="LiveId" clId="{2BF69507-917B-44D8-8901-376831917A0D}" dt="2024-05-05T07:32:41.795" v="560" actId="26606"/>
          <ac:spMkLst>
            <pc:docMk/>
            <pc:sldMk cId="729453082" sldId="259"/>
            <ac:spMk id="36" creationId="{5396781C-32A1-4FDA-A83B-A7FF8C1B1E99}"/>
          </ac:spMkLst>
        </pc:spChg>
        <pc:grpChg chg="add del">
          <ac:chgData name="Patrice Danger" userId="054895b61a98925f" providerId="LiveId" clId="{2BF69507-917B-44D8-8901-376831917A0D}" dt="2024-05-05T07:32:08.672" v="557" actId="26606"/>
          <ac:grpSpMkLst>
            <pc:docMk/>
            <pc:sldMk cId="729453082" sldId="259"/>
            <ac:grpSpMk id="12" creationId="{36AB285A-81F9-42F0-A9FD-0058EB46EFDF}"/>
          </ac:grpSpMkLst>
        </pc:grpChg>
        <pc:grpChg chg="add del">
          <ac:chgData name="Patrice Danger" userId="054895b61a98925f" providerId="LiveId" clId="{2BF69507-917B-44D8-8901-376831917A0D}" dt="2024-05-05T07:32:41.795" v="560" actId="26606"/>
          <ac:grpSpMkLst>
            <pc:docMk/>
            <pc:sldMk cId="729453082" sldId="259"/>
            <ac:grpSpMk id="29" creationId="{4EA04677-6B2C-40F4-975C-ED9196552771}"/>
          </ac:grpSpMkLst>
        </pc:grpChg>
        <pc:grpChg chg="add">
          <ac:chgData name="Patrice Danger" userId="054895b61a98925f" providerId="LiveId" clId="{2BF69507-917B-44D8-8901-376831917A0D}" dt="2024-05-05T07:32:41.795" v="560" actId="26606"/>
          <ac:grpSpMkLst>
            <pc:docMk/>
            <pc:sldMk cId="729453082" sldId="259"/>
            <ac:grpSpMk id="38" creationId="{54A1C8FD-E5B7-4BEC-A74A-A55FB8EA7CFE}"/>
          </ac:grpSpMkLst>
        </pc:grpChg>
        <pc:graphicFrameChg chg="mod ord modGraphic">
          <ac:chgData name="Patrice Danger" userId="054895b61a98925f" providerId="LiveId" clId="{2BF69507-917B-44D8-8901-376831917A0D}" dt="2024-05-05T07:32:57.307" v="563" actId="12100"/>
          <ac:graphicFrameMkLst>
            <pc:docMk/>
            <pc:sldMk cId="729453082" sldId="259"/>
            <ac:graphicFrameMk id="4" creationId="{F975D5A6-07CF-8790-58A3-5AB994299668}"/>
          </ac:graphicFrameMkLst>
        </pc:graphicFrameChg>
        <pc:picChg chg="add mod">
          <ac:chgData name="Patrice Danger" userId="054895b61a98925f" providerId="LiveId" clId="{2BF69507-917B-44D8-8901-376831917A0D}" dt="2024-05-05T07:32:41.795" v="560" actId="26606"/>
          <ac:picMkLst>
            <pc:docMk/>
            <pc:sldMk cId="729453082" sldId="259"/>
            <ac:picMk id="5" creationId="{AC61E3F8-76DE-398F-E012-2E3F2C8ABB24}"/>
          </ac:picMkLst>
        </pc:picChg>
      </pc:sldChg>
      <pc:sldChg chg="addSp delSp modSp mod setBg modNotesTx">
        <pc:chgData name="Patrice Danger" userId="054895b61a98925f" providerId="LiveId" clId="{2BF69507-917B-44D8-8901-376831917A0D}" dt="2024-05-05T08:48:11.748" v="1265" actId="108"/>
        <pc:sldMkLst>
          <pc:docMk/>
          <pc:sldMk cId="1402363793" sldId="260"/>
        </pc:sldMkLst>
        <pc:spChg chg="mod">
          <ac:chgData name="Patrice Danger" userId="054895b61a98925f" providerId="LiveId" clId="{2BF69507-917B-44D8-8901-376831917A0D}" dt="2024-05-05T08:48:11.748" v="1265" actId="108"/>
          <ac:spMkLst>
            <pc:docMk/>
            <pc:sldMk cId="1402363793" sldId="260"/>
            <ac:spMk id="2" creationId="{64C74B78-F47C-6EDF-B22C-238BFDA36FD9}"/>
          </ac:spMkLst>
        </pc:spChg>
        <pc:spChg chg="mod ord">
          <ac:chgData name="Patrice Danger" userId="054895b61a98925f" providerId="LiveId" clId="{2BF69507-917B-44D8-8901-376831917A0D}" dt="2024-05-05T06:42:35.705" v="216" actId="20577"/>
          <ac:spMkLst>
            <pc:docMk/>
            <pc:sldMk cId="1402363793" sldId="260"/>
            <ac:spMk id="3" creationId="{B5AE1E84-02C6-5617-944C-3CF11A12B8B6}"/>
          </ac:spMkLst>
        </pc:spChg>
        <pc:spChg chg="add del">
          <ac:chgData name="Patrice Danger" userId="054895b61a98925f" providerId="LiveId" clId="{2BF69507-917B-44D8-8901-376831917A0D}" dt="2024-05-05T06:31:43.842" v="36" actId="26606"/>
          <ac:spMkLst>
            <pc:docMk/>
            <pc:sldMk cId="1402363793" sldId="260"/>
            <ac:spMk id="10" creationId="{E8A8EAB8-D2FF-444D-B34B-7D32F106AD0E}"/>
          </ac:spMkLst>
        </pc:spChg>
        <pc:spChg chg="add del">
          <ac:chgData name="Patrice Danger" userId="054895b61a98925f" providerId="LiveId" clId="{2BF69507-917B-44D8-8901-376831917A0D}" dt="2024-05-05T06:32:03.217" v="38" actId="26606"/>
          <ac:spMkLst>
            <pc:docMk/>
            <pc:sldMk cId="1402363793" sldId="260"/>
            <ac:spMk id="16" creationId="{375B19E4-0108-41C4-8DB1-11BAE0B49D9B}"/>
          </ac:spMkLst>
        </pc:spChg>
        <pc:spChg chg="add del">
          <ac:chgData name="Patrice Danger" userId="054895b61a98925f" providerId="LiveId" clId="{2BF69507-917B-44D8-8901-376831917A0D}" dt="2024-05-05T06:34:06.011" v="52" actId="26606"/>
          <ac:spMkLst>
            <pc:docMk/>
            <pc:sldMk cId="1402363793" sldId="260"/>
            <ac:spMk id="20" creationId="{A7AE9375-4664-4DB2-922D-2782A6E439AC}"/>
          </ac:spMkLst>
        </pc:spChg>
        <pc:spChg chg="add del">
          <ac:chgData name="Patrice Danger" userId="054895b61a98925f" providerId="LiveId" clId="{2BF69507-917B-44D8-8901-376831917A0D}" dt="2024-05-05T06:33:55.377" v="49" actId="26606"/>
          <ac:spMkLst>
            <pc:docMk/>
            <pc:sldMk cId="1402363793" sldId="260"/>
            <ac:spMk id="27" creationId="{5396781C-32A1-4FDA-A83B-A7FF8C1B1E99}"/>
          </ac:spMkLst>
        </pc:spChg>
        <pc:spChg chg="add del">
          <ac:chgData name="Patrice Danger" userId="054895b61a98925f" providerId="LiveId" clId="{2BF69507-917B-44D8-8901-376831917A0D}" dt="2024-05-05T06:34:05.996" v="51" actId="26606"/>
          <ac:spMkLst>
            <pc:docMk/>
            <pc:sldMk cId="1402363793" sldId="260"/>
            <ac:spMk id="33" creationId="{7A5F0580-5EE9-419F-96EE-B6529EF6E7D0}"/>
          </ac:spMkLst>
        </pc:spChg>
        <pc:spChg chg="add del">
          <ac:chgData name="Patrice Danger" userId="054895b61a98925f" providerId="LiveId" clId="{2BF69507-917B-44D8-8901-376831917A0D}" dt="2024-05-05T06:34:05.996" v="51" actId="26606"/>
          <ac:spMkLst>
            <pc:docMk/>
            <pc:sldMk cId="1402363793" sldId="260"/>
            <ac:spMk id="34" creationId="{9AA72BD9-2C5A-4EDC-931F-5AA08EACA0F3}"/>
          </ac:spMkLst>
        </pc:spChg>
        <pc:spChg chg="add del">
          <ac:chgData name="Patrice Danger" userId="054895b61a98925f" providerId="LiveId" clId="{2BF69507-917B-44D8-8901-376831917A0D}" dt="2024-05-05T06:34:05.996" v="51" actId="26606"/>
          <ac:spMkLst>
            <pc:docMk/>
            <pc:sldMk cId="1402363793" sldId="260"/>
            <ac:spMk id="35" creationId="{DD3981AC-7B61-4947-BCF3-F7AA7FA385B9}"/>
          </ac:spMkLst>
        </pc:spChg>
        <pc:spChg chg="add del">
          <ac:chgData name="Patrice Danger" userId="054895b61a98925f" providerId="LiveId" clId="{2BF69507-917B-44D8-8901-376831917A0D}" dt="2024-05-05T06:34:05.996" v="51" actId="26606"/>
          <ac:spMkLst>
            <pc:docMk/>
            <pc:sldMk cId="1402363793" sldId="260"/>
            <ac:spMk id="36" creationId="{55D4142C-5077-457F-A6AD-3FECFDB39685}"/>
          </ac:spMkLst>
        </pc:spChg>
        <pc:spChg chg="add">
          <ac:chgData name="Patrice Danger" userId="054895b61a98925f" providerId="LiveId" clId="{2BF69507-917B-44D8-8901-376831917A0D}" dt="2024-05-05T06:34:06.011" v="52" actId="26606"/>
          <ac:spMkLst>
            <pc:docMk/>
            <pc:sldMk cId="1402363793" sldId="260"/>
            <ac:spMk id="38" creationId="{135FA909-3F24-448C-A8BC-7CF77F62F84F}"/>
          </ac:spMkLst>
        </pc:spChg>
        <pc:grpChg chg="add del">
          <ac:chgData name="Patrice Danger" userId="054895b61a98925f" providerId="LiveId" clId="{2BF69507-917B-44D8-8901-376831917A0D}" dt="2024-05-05T06:33:55.377" v="49" actId="26606"/>
          <ac:grpSpMkLst>
            <pc:docMk/>
            <pc:sldMk cId="1402363793" sldId="260"/>
            <ac:grpSpMk id="29" creationId="{54A1C8FD-E5B7-4BEC-A74A-A55FB8EA7CFE}"/>
          </ac:grpSpMkLst>
        </pc:grpChg>
        <pc:grpChg chg="add">
          <ac:chgData name="Patrice Danger" userId="054895b61a98925f" providerId="LiveId" clId="{2BF69507-917B-44D8-8901-376831917A0D}" dt="2024-05-05T06:34:06.011" v="52" actId="26606"/>
          <ac:grpSpMkLst>
            <pc:docMk/>
            <pc:sldMk cId="1402363793" sldId="260"/>
            <ac:grpSpMk id="39" creationId="{8B60959F-9B69-4520-A16E-EA6BECC747D6}"/>
          </ac:grpSpMkLst>
        </pc:grpChg>
        <pc:picChg chg="add mod ord">
          <ac:chgData name="Patrice Danger" userId="054895b61a98925f" providerId="LiveId" clId="{2BF69507-917B-44D8-8901-376831917A0D}" dt="2024-05-05T06:34:06.011" v="52" actId="26606"/>
          <ac:picMkLst>
            <pc:docMk/>
            <pc:sldMk cId="1402363793" sldId="260"/>
            <ac:picMk id="5" creationId="{7650BBF1-F200-57A8-1638-0DF3B3874729}"/>
          </ac:picMkLst>
        </pc:picChg>
        <pc:cxnChg chg="add del">
          <ac:chgData name="Patrice Danger" userId="054895b61a98925f" providerId="LiveId" clId="{2BF69507-917B-44D8-8901-376831917A0D}" dt="2024-05-05T06:31:43.842" v="36" actId="26606"/>
          <ac:cxnSpMkLst>
            <pc:docMk/>
            <pc:sldMk cId="1402363793" sldId="260"/>
            <ac:cxnSpMk id="12" creationId="{EEA38897-7BA3-4408-8083-3235339C4A60}"/>
          </ac:cxnSpMkLst>
        </pc:cxnChg>
        <pc:cxnChg chg="add del">
          <ac:chgData name="Patrice Danger" userId="054895b61a98925f" providerId="LiveId" clId="{2BF69507-917B-44D8-8901-376831917A0D}" dt="2024-05-05T06:31:43.842" v="36" actId="26606"/>
          <ac:cxnSpMkLst>
            <pc:docMk/>
            <pc:sldMk cId="1402363793" sldId="260"/>
            <ac:cxnSpMk id="14" creationId="{F11AD06B-AB20-4097-8606-5DA00DBACE88}"/>
          </ac:cxnSpMkLst>
        </pc:cxnChg>
        <pc:cxnChg chg="add del">
          <ac:chgData name="Patrice Danger" userId="054895b61a98925f" providerId="LiveId" clId="{2BF69507-917B-44D8-8901-376831917A0D}" dt="2024-05-05T06:32:03.217" v="38" actId="26606"/>
          <ac:cxnSpMkLst>
            <pc:docMk/>
            <pc:sldMk cId="1402363793" sldId="260"/>
            <ac:cxnSpMk id="17" creationId="{CEA14AE1-71AB-4B18-826E-F563FF4288D6}"/>
          </ac:cxnSpMkLst>
        </pc:cxnChg>
        <pc:cxnChg chg="add del">
          <ac:chgData name="Patrice Danger" userId="054895b61a98925f" providerId="LiveId" clId="{2BF69507-917B-44D8-8901-376831917A0D}" dt="2024-05-05T06:32:03.217" v="38" actId="26606"/>
          <ac:cxnSpMkLst>
            <pc:docMk/>
            <pc:sldMk cId="1402363793" sldId="260"/>
            <ac:cxnSpMk id="18" creationId="{EE504C98-6397-41C1-A8D8-2D9C4ED307E0}"/>
          </ac:cxnSpMkLst>
        </pc:cxnChg>
        <pc:cxnChg chg="add del">
          <ac:chgData name="Patrice Danger" userId="054895b61a98925f" providerId="LiveId" clId="{2BF69507-917B-44D8-8901-376831917A0D}" dt="2024-05-05T06:34:06.011" v="52" actId="26606"/>
          <ac:cxnSpMkLst>
            <pc:docMk/>
            <pc:sldMk cId="1402363793" sldId="260"/>
            <ac:cxnSpMk id="21" creationId="{EE504C98-6397-41C1-A8D8-2D9C4ED307E0}"/>
          </ac:cxnSpMkLst>
        </pc:cxnChg>
        <pc:cxnChg chg="add del">
          <ac:chgData name="Patrice Danger" userId="054895b61a98925f" providerId="LiveId" clId="{2BF69507-917B-44D8-8901-376831917A0D}" dt="2024-05-05T06:34:06.011" v="52" actId="26606"/>
          <ac:cxnSpMkLst>
            <pc:docMk/>
            <pc:sldMk cId="1402363793" sldId="260"/>
            <ac:cxnSpMk id="22" creationId="{B7188D9B-1674-419B-A379-D1632A7EC3A2}"/>
          </ac:cxnSpMkLst>
        </pc:cxnChg>
      </pc:sldChg>
      <pc:sldChg chg="addSp delSp modSp del mod setBg">
        <pc:chgData name="Patrice Danger" userId="054895b61a98925f" providerId="LiveId" clId="{2BF69507-917B-44D8-8901-376831917A0D}" dt="2024-05-05T07:45:06.826" v="691" actId="47"/>
        <pc:sldMkLst>
          <pc:docMk/>
          <pc:sldMk cId="2658276227" sldId="261"/>
        </pc:sldMkLst>
        <pc:spChg chg="mod">
          <ac:chgData name="Patrice Danger" userId="054895b61a98925f" providerId="LiveId" clId="{2BF69507-917B-44D8-8901-376831917A0D}" dt="2024-05-05T07:34:16.365" v="565" actId="26606"/>
          <ac:spMkLst>
            <pc:docMk/>
            <pc:sldMk cId="2658276227" sldId="261"/>
            <ac:spMk id="2" creationId="{64C74B78-F47C-6EDF-B22C-238BFDA36FD9}"/>
          </ac:spMkLst>
        </pc:spChg>
        <pc:spChg chg="add del">
          <ac:chgData name="Patrice Danger" userId="054895b61a98925f" providerId="LiveId" clId="{2BF69507-917B-44D8-8901-376831917A0D}" dt="2024-05-05T06:30:41.819" v="25" actId="26606"/>
          <ac:spMkLst>
            <pc:docMk/>
            <pc:sldMk cId="2658276227" sldId="261"/>
            <ac:spMk id="10" creationId="{5396781C-32A1-4FDA-A83B-A7FF8C1B1E99}"/>
          </ac:spMkLst>
        </pc:spChg>
        <pc:spChg chg="add del">
          <ac:chgData name="Patrice Danger" userId="054895b61a98925f" providerId="LiveId" clId="{2BF69507-917B-44D8-8901-376831917A0D}" dt="2024-05-05T06:30:49.344" v="27" actId="26606"/>
          <ac:spMkLst>
            <pc:docMk/>
            <pc:sldMk cId="2658276227" sldId="261"/>
            <ac:spMk id="16" creationId="{5396781C-32A1-4FDA-A83B-A7FF8C1B1E99}"/>
          </ac:spMkLst>
        </pc:spChg>
        <pc:spChg chg="add del">
          <ac:chgData name="Patrice Danger" userId="054895b61a98925f" providerId="LiveId" clId="{2BF69507-917B-44D8-8901-376831917A0D}" dt="2024-05-05T07:34:16.365" v="565" actId="26606"/>
          <ac:spMkLst>
            <pc:docMk/>
            <pc:sldMk cId="2658276227" sldId="261"/>
            <ac:spMk id="21" creationId="{96CF2A2B-0745-440C-9224-C5C6A0A4286F}"/>
          </ac:spMkLst>
        </pc:spChg>
        <pc:spChg chg="add del">
          <ac:chgData name="Patrice Danger" userId="054895b61a98925f" providerId="LiveId" clId="{2BF69507-917B-44D8-8901-376831917A0D}" dt="2024-05-05T07:34:16.365" v="565" actId="26606"/>
          <ac:spMkLst>
            <pc:docMk/>
            <pc:sldMk cId="2658276227" sldId="261"/>
            <ac:spMk id="22" creationId="{75BE6D6B-84C9-4D2B-97EB-773B7369EF82}"/>
          </ac:spMkLst>
        </pc:spChg>
        <pc:spChg chg="add del">
          <ac:chgData name="Patrice Danger" userId="054895b61a98925f" providerId="LiveId" clId="{2BF69507-917B-44D8-8901-376831917A0D}" dt="2024-05-05T07:34:16.365" v="565" actId="26606"/>
          <ac:spMkLst>
            <pc:docMk/>
            <pc:sldMk cId="2658276227" sldId="261"/>
            <ac:spMk id="27" creationId="{135FA909-3F24-448C-A8BC-7CF77F62F84F}"/>
          </ac:spMkLst>
        </pc:spChg>
        <pc:grpChg chg="add del">
          <ac:chgData name="Patrice Danger" userId="054895b61a98925f" providerId="LiveId" clId="{2BF69507-917B-44D8-8901-376831917A0D}" dt="2024-05-05T06:30:41.819" v="25" actId="26606"/>
          <ac:grpSpMkLst>
            <pc:docMk/>
            <pc:sldMk cId="2658276227" sldId="261"/>
            <ac:grpSpMk id="12" creationId="{54A1C8FD-E5B7-4BEC-A74A-A55FB8EA7CFE}"/>
          </ac:grpSpMkLst>
        </pc:grpChg>
        <pc:grpChg chg="add del">
          <ac:chgData name="Patrice Danger" userId="054895b61a98925f" providerId="LiveId" clId="{2BF69507-917B-44D8-8901-376831917A0D}" dt="2024-05-05T06:30:49.344" v="27" actId="26606"/>
          <ac:grpSpMkLst>
            <pc:docMk/>
            <pc:sldMk cId="2658276227" sldId="261"/>
            <ac:grpSpMk id="17" creationId="{54A1C8FD-E5B7-4BEC-A74A-A55FB8EA7CFE}"/>
          </ac:grpSpMkLst>
        </pc:grpChg>
        <pc:grpChg chg="add del">
          <ac:chgData name="Patrice Danger" userId="054895b61a98925f" providerId="LiveId" clId="{2BF69507-917B-44D8-8901-376831917A0D}" dt="2024-05-05T07:34:16.365" v="565" actId="26606"/>
          <ac:grpSpMkLst>
            <pc:docMk/>
            <pc:sldMk cId="2658276227" sldId="261"/>
            <ac:grpSpMk id="29" creationId="{8B60959F-9B69-4520-A16E-EA6BECC747D6}"/>
          </ac:grpSpMkLst>
        </pc:grpChg>
        <pc:graphicFrameChg chg="mod ord modGraphic">
          <ac:chgData name="Patrice Danger" userId="054895b61a98925f" providerId="LiveId" clId="{2BF69507-917B-44D8-8901-376831917A0D}" dt="2024-05-05T07:34:16.365" v="565" actId="26606"/>
          <ac:graphicFrameMkLst>
            <pc:docMk/>
            <pc:sldMk cId="2658276227" sldId="261"/>
            <ac:graphicFrameMk id="4" creationId="{92B3B9DD-8C99-472A-3464-32FF0CEE1283}"/>
          </ac:graphicFrameMkLst>
        </pc:graphicFrameChg>
        <pc:picChg chg="add mod ord">
          <ac:chgData name="Patrice Danger" userId="054895b61a98925f" providerId="LiveId" clId="{2BF69507-917B-44D8-8901-376831917A0D}" dt="2024-05-05T07:34:16.365" v="565" actId="26606"/>
          <ac:picMkLst>
            <pc:docMk/>
            <pc:sldMk cId="2658276227" sldId="261"/>
            <ac:picMk id="5" creationId="{DE2A21EE-7462-55E5-7B18-B9197566AB26}"/>
          </ac:picMkLst>
        </pc:picChg>
      </pc:sldChg>
      <pc:sldChg chg="addSp delSp modSp del mod setBg modClrScheme chgLayout">
        <pc:chgData name="Patrice Danger" userId="054895b61a98925f" providerId="LiveId" clId="{2BF69507-917B-44D8-8901-376831917A0D}" dt="2024-05-05T06:42:45.033" v="217" actId="47"/>
        <pc:sldMkLst>
          <pc:docMk/>
          <pc:sldMk cId="359272234" sldId="262"/>
        </pc:sldMkLst>
        <pc:spChg chg="mod ord">
          <ac:chgData name="Patrice Danger" userId="054895b61a98925f" providerId="LiveId" clId="{2BF69507-917B-44D8-8901-376831917A0D}" dt="2024-05-05T06:32:51.339" v="47" actId="26606"/>
          <ac:spMkLst>
            <pc:docMk/>
            <pc:sldMk cId="359272234" sldId="262"/>
            <ac:spMk id="2" creationId="{E47D5767-674D-85B0-ED0D-3789F809CA2B}"/>
          </ac:spMkLst>
        </pc:spChg>
        <pc:spChg chg="del">
          <ac:chgData name="Patrice Danger" userId="054895b61a98925f" providerId="LiveId" clId="{2BF69507-917B-44D8-8901-376831917A0D}" dt="2024-05-05T06:32:23.107" v="41" actId="700"/>
          <ac:spMkLst>
            <pc:docMk/>
            <pc:sldMk cId="359272234" sldId="262"/>
            <ac:spMk id="3" creationId="{08EE34D3-CF66-C9CD-E8C2-1A31F70E2589}"/>
          </ac:spMkLst>
        </pc:spChg>
        <pc:spChg chg="add del">
          <ac:chgData name="Patrice Danger" userId="054895b61a98925f" providerId="LiveId" clId="{2BF69507-917B-44D8-8901-376831917A0D}" dt="2024-05-05T06:32:51.324" v="46" actId="26606"/>
          <ac:spMkLst>
            <pc:docMk/>
            <pc:sldMk cId="359272234" sldId="262"/>
            <ac:spMk id="10" creationId="{5F18414D-1626-4996-AACB-23D3DE45B03B}"/>
          </ac:spMkLst>
        </pc:spChg>
        <pc:spChg chg="add del">
          <ac:chgData name="Patrice Danger" userId="054895b61a98925f" providerId="LiveId" clId="{2BF69507-917B-44D8-8901-376831917A0D}" dt="2024-05-05T06:32:51.324" v="46" actId="26606"/>
          <ac:spMkLst>
            <pc:docMk/>
            <pc:sldMk cId="359272234" sldId="262"/>
            <ac:spMk id="14" creationId="{D84C2E9E-0B5D-4B5F-9A1F-70EBDCE39034}"/>
          </ac:spMkLst>
        </pc:spChg>
        <pc:spChg chg="add">
          <ac:chgData name="Patrice Danger" userId="054895b61a98925f" providerId="LiveId" clId="{2BF69507-917B-44D8-8901-376831917A0D}" dt="2024-05-05T06:32:51.339" v="47" actId="26606"/>
          <ac:spMkLst>
            <pc:docMk/>
            <pc:sldMk cId="359272234" sldId="262"/>
            <ac:spMk id="16" creationId="{F5A0D4D0-DC11-4CAA-AA17-A6B0C2B4F74D}"/>
          </ac:spMkLst>
        </pc:spChg>
        <pc:grpChg chg="add">
          <ac:chgData name="Patrice Danger" userId="054895b61a98925f" providerId="LiveId" clId="{2BF69507-917B-44D8-8901-376831917A0D}" dt="2024-05-05T06:32:51.339" v="47" actId="26606"/>
          <ac:grpSpMkLst>
            <pc:docMk/>
            <pc:sldMk cId="359272234" sldId="262"/>
            <ac:grpSpMk id="17" creationId="{564DEED3-BC52-4F15-8426-D33275CB0111}"/>
          </ac:grpSpMkLst>
        </pc:grpChg>
        <pc:picChg chg="add mod">
          <ac:chgData name="Patrice Danger" userId="054895b61a98925f" providerId="LiveId" clId="{2BF69507-917B-44D8-8901-376831917A0D}" dt="2024-05-05T06:32:51.339" v="47" actId="26606"/>
          <ac:picMkLst>
            <pc:docMk/>
            <pc:sldMk cId="359272234" sldId="262"/>
            <ac:picMk id="5" creationId="{06519948-43C2-C474-7150-05611AE6E2A5}"/>
          </ac:picMkLst>
        </pc:picChg>
        <pc:cxnChg chg="add del">
          <ac:chgData name="Patrice Danger" userId="054895b61a98925f" providerId="LiveId" clId="{2BF69507-917B-44D8-8901-376831917A0D}" dt="2024-05-05T06:32:51.324" v="46" actId="26606"/>
          <ac:cxnSpMkLst>
            <pc:docMk/>
            <pc:sldMk cId="359272234" sldId="262"/>
            <ac:cxnSpMk id="12" creationId="{07A9243D-8FC3-4B36-874B-55906B03F484}"/>
          </ac:cxnSpMkLst>
        </pc:cxnChg>
      </pc:sldChg>
      <pc:sldChg chg="del">
        <pc:chgData name="Patrice Danger" userId="054895b61a98925f" providerId="LiveId" clId="{2BF69507-917B-44D8-8901-376831917A0D}" dt="2024-05-05T06:37:10.890" v="144" actId="47"/>
        <pc:sldMkLst>
          <pc:docMk/>
          <pc:sldMk cId="709661929" sldId="263"/>
        </pc:sldMkLst>
      </pc:sldChg>
      <pc:sldChg chg="del">
        <pc:chgData name="Patrice Danger" userId="054895b61a98925f" providerId="LiveId" clId="{2BF69507-917B-44D8-8901-376831917A0D}" dt="2024-05-05T06:37:01.753" v="142" actId="47"/>
        <pc:sldMkLst>
          <pc:docMk/>
          <pc:sldMk cId="3097907288" sldId="264"/>
        </pc:sldMkLst>
      </pc:sldChg>
      <pc:sldChg chg="addSp delSp modSp mod setBg modNotesTx">
        <pc:chgData name="Patrice Danger" userId="054895b61a98925f" providerId="LiveId" clId="{2BF69507-917B-44D8-8901-376831917A0D}" dt="2024-05-05T08:48:20.289" v="1266" actId="108"/>
        <pc:sldMkLst>
          <pc:docMk/>
          <pc:sldMk cId="2335020224" sldId="265"/>
        </pc:sldMkLst>
        <pc:spChg chg="mod">
          <ac:chgData name="Patrice Danger" userId="054895b61a98925f" providerId="LiveId" clId="{2BF69507-917B-44D8-8901-376831917A0D}" dt="2024-05-05T08:48:20.289" v="1266" actId="108"/>
          <ac:spMkLst>
            <pc:docMk/>
            <pc:sldMk cId="2335020224" sldId="265"/>
            <ac:spMk id="2" creationId="{AE5339FA-6A69-7201-48EC-AFAD3595264D}"/>
          </ac:spMkLst>
        </pc:spChg>
        <pc:spChg chg="del mod ord">
          <ac:chgData name="Patrice Danger" userId="054895b61a98925f" providerId="LiveId" clId="{2BF69507-917B-44D8-8901-376831917A0D}" dt="2024-05-05T06:39:58.637" v="185" actId="26606"/>
          <ac:spMkLst>
            <pc:docMk/>
            <pc:sldMk cId="2335020224" sldId="265"/>
            <ac:spMk id="3" creationId="{B97226BD-D2D3-59C2-536A-4FCFB75410E0}"/>
          </ac:spMkLst>
        </pc:spChg>
        <pc:spChg chg="add del">
          <ac:chgData name="Patrice Danger" userId="054895b61a98925f" providerId="LiveId" clId="{2BF69507-917B-44D8-8901-376831917A0D}" dt="2024-05-05T06:38:57.052" v="164" actId="26606"/>
          <ac:spMkLst>
            <pc:docMk/>
            <pc:sldMk cId="2335020224" sldId="265"/>
            <ac:spMk id="7" creationId="{135FA909-3F24-448C-A8BC-7CF77F62F84F}"/>
          </ac:spMkLst>
        </pc:spChg>
        <pc:spChg chg="add del mod">
          <ac:chgData name="Patrice Danger" userId="054895b61a98925f" providerId="LiveId" clId="{2BF69507-917B-44D8-8901-376831917A0D}" dt="2024-05-05T08:14:40.092" v="929" actId="1032"/>
          <ac:spMkLst>
            <pc:docMk/>
            <pc:sldMk cId="2335020224" sldId="265"/>
            <ac:spMk id="9" creationId="{18AD1BEC-3FC7-D61F-AAE1-157148339566}"/>
          </ac:spMkLst>
        </pc:spChg>
        <pc:spChg chg="add del">
          <ac:chgData name="Patrice Danger" userId="054895b61a98925f" providerId="LiveId" clId="{2BF69507-917B-44D8-8901-376831917A0D}" dt="2024-05-05T06:38:32.738" v="160" actId="26606"/>
          <ac:spMkLst>
            <pc:docMk/>
            <pc:sldMk cId="2335020224" sldId="265"/>
            <ac:spMk id="10" creationId="{135FA909-3F24-448C-A8BC-7CF77F62F84F}"/>
          </ac:spMkLst>
        </pc:spChg>
        <pc:spChg chg="add del">
          <ac:chgData name="Patrice Danger" userId="054895b61a98925f" providerId="LiveId" clId="{2BF69507-917B-44D8-8901-376831917A0D}" dt="2024-05-05T06:38:36.235" v="162" actId="26606"/>
          <ac:spMkLst>
            <pc:docMk/>
            <pc:sldMk cId="2335020224" sldId="265"/>
            <ac:spMk id="16" creationId="{1F93E6BC-F840-4CFF-885E-D8B5BAA3085B}"/>
          </ac:spMkLst>
        </pc:spChg>
        <pc:spChg chg="add del">
          <ac:chgData name="Patrice Danger" userId="054895b61a98925f" providerId="LiveId" clId="{2BF69507-917B-44D8-8901-376831917A0D}" dt="2024-05-05T06:38:36.235" v="162" actId="26606"/>
          <ac:spMkLst>
            <pc:docMk/>
            <pc:sldMk cId="2335020224" sldId="265"/>
            <ac:spMk id="17" creationId="{78532AE1-3E02-470C-B898-A0C62F2E99AB}"/>
          </ac:spMkLst>
        </pc:spChg>
        <pc:spChg chg="add del">
          <ac:chgData name="Patrice Danger" userId="054895b61a98925f" providerId="LiveId" clId="{2BF69507-917B-44D8-8901-376831917A0D}" dt="2024-05-05T06:38:36.235" v="162" actId="26606"/>
          <ac:spMkLst>
            <pc:docMk/>
            <pc:sldMk cId="2335020224" sldId="265"/>
            <ac:spMk id="18" creationId="{8EFC09D2-72D2-4174-A2DF-1017D0FEBD3D}"/>
          </ac:spMkLst>
        </pc:spChg>
        <pc:spChg chg="add">
          <ac:chgData name="Patrice Danger" userId="054895b61a98925f" providerId="LiveId" clId="{2BF69507-917B-44D8-8901-376831917A0D}" dt="2024-05-05T06:38:57.069" v="165" actId="26606"/>
          <ac:spMkLst>
            <pc:docMk/>
            <pc:sldMk cId="2335020224" sldId="265"/>
            <ac:spMk id="19" creationId="{325166D1-1B21-4128-AC42-61745528E4D6}"/>
          </ac:spMkLst>
        </pc:spChg>
        <pc:grpChg chg="add del">
          <ac:chgData name="Patrice Danger" userId="054895b61a98925f" providerId="LiveId" clId="{2BF69507-917B-44D8-8901-376831917A0D}" dt="2024-05-05T06:38:57.052" v="164" actId="26606"/>
          <ac:grpSpMkLst>
            <pc:docMk/>
            <pc:sldMk cId="2335020224" sldId="265"/>
            <ac:grpSpMk id="8" creationId="{8B60959F-9B69-4520-A16E-EA6BECC747D6}"/>
          </ac:grpSpMkLst>
        </pc:grpChg>
        <pc:grpChg chg="add del">
          <ac:chgData name="Patrice Danger" userId="054895b61a98925f" providerId="LiveId" clId="{2BF69507-917B-44D8-8901-376831917A0D}" dt="2024-05-05T06:38:32.738" v="160" actId="26606"/>
          <ac:grpSpMkLst>
            <pc:docMk/>
            <pc:sldMk cId="2335020224" sldId="265"/>
            <ac:grpSpMk id="12" creationId="{8B60959F-9B69-4520-A16E-EA6BECC747D6}"/>
          </ac:grpSpMkLst>
        </pc:grpChg>
        <pc:grpChg chg="add">
          <ac:chgData name="Patrice Danger" userId="054895b61a98925f" providerId="LiveId" clId="{2BF69507-917B-44D8-8901-376831917A0D}" dt="2024-05-05T06:38:57.069" v="165" actId="26606"/>
          <ac:grpSpMkLst>
            <pc:docMk/>
            <pc:sldMk cId="2335020224" sldId="265"/>
            <ac:grpSpMk id="20" creationId="{E6517BAC-C80F-4065-90D8-703493E0B353}"/>
          </ac:grpSpMkLst>
        </pc:grpChg>
        <pc:graphicFrameChg chg="add mod modGraphic">
          <ac:chgData name="Patrice Danger" userId="054895b61a98925f" providerId="LiveId" clId="{2BF69507-917B-44D8-8901-376831917A0D}" dt="2024-05-05T08:17:18.882" v="952" actId="108"/>
          <ac:graphicFrameMkLst>
            <pc:docMk/>
            <pc:sldMk cId="2335020224" sldId="265"/>
            <ac:graphicFrameMk id="11" creationId="{C37477BE-2568-4B16-00AA-68F70CD2727F}"/>
          </ac:graphicFrameMkLst>
        </pc:graphicFrameChg>
        <pc:graphicFrameChg chg="add del mod">
          <ac:chgData name="Patrice Danger" userId="054895b61a98925f" providerId="LiveId" clId="{2BF69507-917B-44D8-8901-376831917A0D}" dt="2024-05-05T08:13:40.492" v="927" actId="21"/>
          <ac:graphicFrameMkLst>
            <pc:docMk/>
            <pc:sldMk cId="2335020224" sldId="265"/>
            <ac:graphicFrameMk id="24" creationId="{A509BDDF-34E8-3E14-6100-1153BE7AB319}"/>
          </ac:graphicFrameMkLst>
        </pc:graphicFrameChg>
        <pc:picChg chg="add mod">
          <ac:chgData name="Patrice Danger" userId="054895b61a98925f" providerId="LiveId" clId="{2BF69507-917B-44D8-8901-376831917A0D}" dt="2024-05-05T06:38:57.069" v="165" actId="26606"/>
          <ac:picMkLst>
            <pc:docMk/>
            <pc:sldMk cId="2335020224" sldId="265"/>
            <ac:picMk id="5" creationId="{A29DD5AA-DF1F-AD3E-05AE-1112C372EFA0}"/>
          </ac:picMkLst>
        </pc:picChg>
      </pc:sldChg>
      <pc:sldChg chg="modSp mod setBg">
        <pc:chgData name="Patrice Danger" userId="054895b61a98925f" providerId="LiveId" clId="{2BF69507-917B-44D8-8901-376831917A0D}" dt="2024-05-05T08:48:39.592" v="1271"/>
        <pc:sldMkLst>
          <pc:docMk/>
          <pc:sldMk cId="4005034346" sldId="266"/>
        </pc:sldMkLst>
        <pc:spChg chg="mod">
          <ac:chgData name="Patrice Danger" userId="054895b61a98925f" providerId="LiveId" clId="{2BF69507-917B-44D8-8901-376831917A0D}" dt="2024-05-05T08:48:23.836" v="1268" actId="27636"/>
          <ac:spMkLst>
            <pc:docMk/>
            <pc:sldMk cId="4005034346" sldId="266"/>
            <ac:spMk id="2" creationId="{5078CC64-0A01-A2D3-9518-2AA243024A74}"/>
          </ac:spMkLst>
        </pc:spChg>
      </pc:sldChg>
      <pc:sldChg chg="addSp delSp modSp mod modNotesTx">
        <pc:chgData name="Patrice Danger" userId="054895b61a98925f" providerId="LiveId" clId="{2BF69507-917B-44D8-8901-376831917A0D}" dt="2024-05-05T08:40:15.378" v="1246" actId="20577"/>
        <pc:sldMkLst>
          <pc:docMk/>
          <pc:sldMk cId="3376391591" sldId="267"/>
        </pc:sldMkLst>
        <pc:picChg chg="del">
          <ac:chgData name="Patrice Danger" userId="054895b61a98925f" providerId="LiveId" clId="{2BF69507-917B-44D8-8901-376831917A0D}" dt="2024-05-05T06:49:37.973" v="233" actId="478"/>
          <ac:picMkLst>
            <pc:docMk/>
            <pc:sldMk cId="3376391591" sldId="267"/>
            <ac:picMk id="3" creationId="{215363D9-F06A-42AB-271C-56FE8CF1AF6F}"/>
          </ac:picMkLst>
        </pc:picChg>
        <pc:picChg chg="add mod">
          <ac:chgData name="Patrice Danger" userId="054895b61a98925f" providerId="LiveId" clId="{2BF69507-917B-44D8-8901-376831917A0D}" dt="2024-05-05T06:49:58.474" v="239" actId="14100"/>
          <ac:picMkLst>
            <pc:docMk/>
            <pc:sldMk cId="3376391591" sldId="267"/>
            <ac:picMk id="4" creationId="{5AAB2D89-F71F-1EB4-5826-558A8925A140}"/>
          </ac:picMkLst>
        </pc:picChg>
      </pc:sldChg>
      <pc:sldChg chg="addSp delSp modSp add del mod modNotesTx">
        <pc:chgData name="Patrice Danger" userId="054895b61a98925f" providerId="LiveId" clId="{2BF69507-917B-44D8-8901-376831917A0D}" dt="2024-05-05T08:41:00.746" v="1249"/>
        <pc:sldMkLst>
          <pc:docMk/>
          <pc:sldMk cId="524582916" sldId="268"/>
        </pc:sldMkLst>
        <pc:picChg chg="del">
          <ac:chgData name="Patrice Danger" userId="054895b61a98925f" providerId="LiveId" clId="{2BF69507-917B-44D8-8901-376831917A0D}" dt="2024-05-05T07:03:42.332" v="549" actId="478"/>
          <ac:picMkLst>
            <pc:docMk/>
            <pc:sldMk cId="524582916" sldId="268"/>
            <ac:picMk id="2" creationId="{45B19107-91DC-BA41-F558-89C50F9141C9}"/>
          </ac:picMkLst>
        </pc:picChg>
        <pc:picChg chg="add mod">
          <ac:chgData name="Patrice Danger" userId="054895b61a98925f" providerId="LiveId" clId="{2BF69507-917B-44D8-8901-376831917A0D}" dt="2024-05-05T07:03:56.337" v="554" actId="14100"/>
          <ac:picMkLst>
            <pc:docMk/>
            <pc:sldMk cId="524582916" sldId="268"/>
            <ac:picMk id="4" creationId="{5E0DBD04-CC75-02B4-A4BE-733B0DE0DA13}"/>
          </ac:picMkLst>
        </pc:picChg>
      </pc:sldChg>
      <pc:sldChg chg="modNotesTx">
        <pc:chgData name="Patrice Danger" userId="054895b61a98925f" providerId="LiveId" clId="{2BF69507-917B-44D8-8901-376831917A0D}" dt="2024-05-05T08:41:41.208" v="1255"/>
        <pc:sldMkLst>
          <pc:docMk/>
          <pc:sldMk cId="752991273" sldId="269"/>
        </pc:sldMkLst>
      </pc:sldChg>
      <pc:sldChg chg="modNotesTx">
        <pc:chgData name="Patrice Danger" userId="054895b61a98925f" providerId="LiveId" clId="{2BF69507-917B-44D8-8901-376831917A0D}" dt="2024-05-05T08:41:22.359" v="1252"/>
        <pc:sldMkLst>
          <pc:docMk/>
          <pc:sldMk cId="3973080416" sldId="270"/>
        </pc:sldMkLst>
      </pc:sldChg>
      <pc:sldChg chg="del">
        <pc:chgData name="Patrice Danger" userId="054895b61a98925f" providerId="LiveId" clId="{2BF69507-917B-44D8-8901-376831917A0D}" dt="2024-05-05T06:37:04.739" v="143" actId="47"/>
        <pc:sldMkLst>
          <pc:docMk/>
          <pc:sldMk cId="89456633" sldId="271"/>
        </pc:sldMkLst>
      </pc:sldChg>
      <pc:sldChg chg="addSp delSp modSp mod setBg modNotesTx">
        <pc:chgData name="Patrice Danger" userId="054895b61a98925f" providerId="LiveId" clId="{2BF69507-917B-44D8-8901-376831917A0D}" dt="2024-05-05T08:48:28.504" v="1270" actId="27636"/>
        <pc:sldMkLst>
          <pc:docMk/>
          <pc:sldMk cId="210696616" sldId="272"/>
        </pc:sldMkLst>
        <pc:spChg chg="mod">
          <ac:chgData name="Patrice Danger" userId="054895b61a98925f" providerId="LiveId" clId="{2BF69507-917B-44D8-8901-376831917A0D}" dt="2024-05-05T08:48:28.504" v="1270" actId="27636"/>
          <ac:spMkLst>
            <pc:docMk/>
            <pc:sldMk cId="210696616" sldId="272"/>
            <ac:spMk id="2" creationId="{5078CC64-0A01-A2D3-9518-2AA243024A74}"/>
          </ac:spMkLst>
        </pc:spChg>
        <pc:spChg chg="add del">
          <ac:chgData name="Patrice Danger" userId="054895b61a98925f" providerId="LiveId" clId="{2BF69507-917B-44D8-8901-376831917A0D}" dt="2024-05-05T06:41:42.395" v="194" actId="931"/>
          <ac:spMkLst>
            <pc:docMk/>
            <pc:sldMk cId="210696616" sldId="272"/>
            <ac:spMk id="3" creationId="{CA502261-24F9-7962-3684-3F3F303DDDBB}"/>
          </ac:spMkLst>
        </pc:spChg>
        <pc:spChg chg="add">
          <ac:chgData name="Patrice Danger" userId="054895b61a98925f" providerId="LiveId" clId="{2BF69507-917B-44D8-8901-376831917A0D}" dt="2024-05-05T06:41:46.613" v="197" actId="26606"/>
          <ac:spMkLst>
            <pc:docMk/>
            <pc:sldMk cId="210696616" sldId="272"/>
            <ac:spMk id="12" creationId="{D776D29F-0A2C-4F75-8582-7C7DFCBD11D5}"/>
          </ac:spMkLst>
        </pc:spChg>
        <pc:spChg chg="add">
          <ac:chgData name="Patrice Danger" userId="054895b61a98925f" providerId="LiveId" clId="{2BF69507-917B-44D8-8901-376831917A0D}" dt="2024-05-05T06:41:46.613" v="197" actId="26606"/>
          <ac:spMkLst>
            <pc:docMk/>
            <pc:sldMk cId="210696616" sldId="272"/>
            <ac:spMk id="14" creationId="{C4D41903-2C9D-4F9E-AA1F-6161F8A6FC01}"/>
          </ac:spMkLst>
        </pc:spChg>
        <pc:spChg chg="add">
          <ac:chgData name="Patrice Danger" userId="054895b61a98925f" providerId="LiveId" clId="{2BF69507-917B-44D8-8901-376831917A0D}" dt="2024-05-05T06:41:46.613" v="197" actId="26606"/>
          <ac:spMkLst>
            <pc:docMk/>
            <pc:sldMk cId="210696616" sldId="272"/>
            <ac:spMk id="16" creationId="{9E4574B5-C90E-412D-BAB0-B9F483290C67}"/>
          </ac:spMkLst>
        </pc:spChg>
        <pc:picChg chg="add mod">
          <ac:chgData name="Patrice Danger" userId="054895b61a98925f" providerId="LiveId" clId="{2BF69507-917B-44D8-8901-376831917A0D}" dt="2024-05-05T06:41:28.651" v="193" actId="931"/>
          <ac:picMkLst>
            <pc:docMk/>
            <pc:sldMk cId="210696616" sldId="272"/>
            <ac:picMk id="5" creationId="{F525852B-6A4B-411A-1E34-CBDE040BF73E}"/>
          </ac:picMkLst>
        </pc:picChg>
        <pc:picChg chg="add mod">
          <ac:chgData name="Patrice Danger" userId="054895b61a98925f" providerId="LiveId" clId="{2BF69507-917B-44D8-8901-376831917A0D}" dt="2024-05-05T06:41:46.613" v="197" actId="26606"/>
          <ac:picMkLst>
            <pc:docMk/>
            <pc:sldMk cId="210696616" sldId="272"/>
            <ac:picMk id="7" creationId="{7326800A-1B0E-6BC5-3C32-CF6CA2C66916}"/>
          </ac:picMkLst>
        </pc:picChg>
      </pc:sldChg>
      <pc:sldChg chg="addSp delSp modSp add mod setBg addAnim modAnim delDesignElem">
        <pc:chgData name="Patrice Danger" userId="054895b61a98925f" providerId="LiveId" clId="{2BF69507-917B-44D8-8901-376831917A0D}" dt="2024-05-05T06:50:35.681" v="241"/>
        <pc:sldMkLst>
          <pc:docMk/>
          <pc:sldMk cId="2676350509" sldId="273"/>
        </pc:sldMkLst>
        <pc:spChg chg="mod ord">
          <ac:chgData name="Patrice Danger" userId="054895b61a98925f" providerId="LiveId" clId="{2BF69507-917B-44D8-8901-376831917A0D}" dt="2024-05-05T06:42:54.484" v="220" actId="6549"/>
          <ac:spMkLst>
            <pc:docMk/>
            <pc:sldMk cId="2676350509" sldId="273"/>
            <ac:spMk id="2" creationId="{E47D5767-674D-85B0-ED0D-3789F809CA2B}"/>
          </ac:spMkLst>
        </pc:spChg>
        <pc:spChg chg="add del">
          <ac:chgData name="Patrice Danger" userId="054895b61a98925f" providerId="LiveId" clId="{2BF69507-917B-44D8-8901-376831917A0D}" dt="2024-05-05T06:35:35.277" v="94" actId="26606"/>
          <ac:spMkLst>
            <pc:docMk/>
            <pc:sldMk cId="2676350509" sldId="273"/>
            <ac:spMk id="10" creationId="{F5A0D4D0-DC11-4CAA-AA17-A6B0C2B4F74D}"/>
          </ac:spMkLst>
        </pc:spChg>
        <pc:spChg chg="del">
          <ac:chgData name="Patrice Danger" userId="054895b61a98925f" providerId="LiveId" clId="{2BF69507-917B-44D8-8901-376831917A0D}" dt="2024-05-05T06:34:28.013" v="54"/>
          <ac:spMkLst>
            <pc:docMk/>
            <pc:sldMk cId="2676350509" sldId="273"/>
            <ac:spMk id="16" creationId="{F5A0D4D0-DC11-4CAA-AA17-A6B0C2B4F74D}"/>
          </ac:spMkLst>
        </pc:spChg>
        <pc:spChg chg="add">
          <ac:chgData name="Patrice Danger" userId="054895b61a98925f" providerId="LiveId" clId="{2BF69507-917B-44D8-8901-376831917A0D}" dt="2024-05-05T06:35:35.277" v="94" actId="26606"/>
          <ac:spMkLst>
            <pc:docMk/>
            <pc:sldMk cId="2676350509" sldId="273"/>
            <ac:spMk id="19" creationId="{657F69E0-C4B0-4BEC-A689-4F8D877F05D4}"/>
          </ac:spMkLst>
        </pc:spChg>
        <pc:spChg chg="add">
          <ac:chgData name="Patrice Danger" userId="054895b61a98925f" providerId="LiveId" clId="{2BF69507-917B-44D8-8901-376831917A0D}" dt="2024-05-05T06:35:35.277" v="94" actId="26606"/>
          <ac:spMkLst>
            <pc:docMk/>
            <pc:sldMk cId="2676350509" sldId="273"/>
            <ac:spMk id="21" creationId="{9F6380B4-6A1C-481E-8408-B4E6C75B9B81}"/>
          </ac:spMkLst>
        </pc:spChg>
        <pc:grpChg chg="add del">
          <ac:chgData name="Patrice Danger" userId="054895b61a98925f" providerId="LiveId" clId="{2BF69507-917B-44D8-8901-376831917A0D}" dt="2024-05-05T06:35:35.277" v="94" actId="26606"/>
          <ac:grpSpMkLst>
            <pc:docMk/>
            <pc:sldMk cId="2676350509" sldId="273"/>
            <ac:grpSpMk id="12" creationId="{564DEED3-BC52-4F15-8426-D33275CB0111}"/>
          </ac:grpSpMkLst>
        </pc:grpChg>
        <pc:grpChg chg="del">
          <ac:chgData name="Patrice Danger" userId="054895b61a98925f" providerId="LiveId" clId="{2BF69507-917B-44D8-8901-376831917A0D}" dt="2024-05-05T06:34:28.013" v="54"/>
          <ac:grpSpMkLst>
            <pc:docMk/>
            <pc:sldMk cId="2676350509" sldId="273"/>
            <ac:grpSpMk id="17" creationId="{564DEED3-BC52-4F15-8426-D33275CB0111}"/>
          </ac:grpSpMkLst>
        </pc:grpChg>
        <pc:picChg chg="mod">
          <ac:chgData name="Patrice Danger" userId="054895b61a98925f" providerId="LiveId" clId="{2BF69507-917B-44D8-8901-376831917A0D}" dt="2024-05-05T06:35:35.277" v="94" actId="26606"/>
          <ac:picMkLst>
            <pc:docMk/>
            <pc:sldMk cId="2676350509" sldId="273"/>
            <ac:picMk id="5" creationId="{06519948-43C2-C474-7150-05611AE6E2A5}"/>
          </ac:picMkLst>
        </pc:picChg>
      </pc:sldChg>
      <pc:sldChg chg="addSp delSp modSp add mod setBg modAnim delDesignElem">
        <pc:chgData name="Patrice Danger" userId="054895b61a98925f" providerId="LiveId" clId="{2BF69507-917B-44D8-8901-376831917A0D}" dt="2024-05-05T08:48:08.730" v="1263" actId="108"/>
        <pc:sldMkLst>
          <pc:docMk/>
          <pc:sldMk cId="1706378187" sldId="274"/>
        </pc:sldMkLst>
        <pc:spChg chg="mod">
          <ac:chgData name="Patrice Danger" userId="054895b61a98925f" providerId="LiveId" clId="{2BF69507-917B-44D8-8901-376831917A0D}" dt="2024-05-05T08:48:08.730" v="1263" actId="108"/>
          <ac:spMkLst>
            <pc:docMk/>
            <pc:sldMk cId="1706378187" sldId="274"/>
            <ac:spMk id="2" creationId="{E47D5767-674D-85B0-ED0D-3789F809CA2B}"/>
          </ac:spMkLst>
        </pc:spChg>
        <pc:spChg chg="add">
          <ac:chgData name="Patrice Danger" userId="054895b61a98925f" providerId="LiveId" clId="{2BF69507-917B-44D8-8901-376831917A0D}" dt="2024-05-05T06:36:02.073" v="97" actId="26606"/>
          <ac:spMkLst>
            <pc:docMk/>
            <pc:sldMk cId="1706378187" sldId="274"/>
            <ac:spMk id="10" creationId="{657F69E0-C4B0-4BEC-A689-4F8D877F05D4}"/>
          </ac:spMkLst>
        </pc:spChg>
        <pc:spChg chg="add">
          <ac:chgData name="Patrice Danger" userId="054895b61a98925f" providerId="LiveId" clId="{2BF69507-917B-44D8-8901-376831917A0D}" dt="2024-05-05T06:36:02.073" v="97" actId="26606"/>
          <ac:spMkLst>
            <pc:docMk/>
            <pc:sldMk cId="1706378187" sldId="274"/>
            <ac:spMk id="12" creationId="{9F6380B4-6A1C-481E-8408-B4E6C75B9B81}"/>
          </ac:spMkLst>
        </pc:spChg>
        <pc:spChg chg="del">
          <ac:chgData name="Patrice Danger" userId="054895b61a98925f" providerId="LiveId" clId="{2BF69507-917B-44D8-8901-376831917A0D}" dt="2024-05-05T06:35:53.116" v="96"/>
          <ac:spMkLst>
            <pc:docMk/>
            <pc:sldMk cId="1706378187" sldId="274"/>
            <ac:spMk id="19" creationId="{657F69E0-C4B0-4BEC-A689-4F8D877F05D4}"/>
          </ac:spMkLst>
        </pc:spChg>
        <pc:spChg chg="del">
          <ac:chgData name="Patrice Danger" userId="054895b61a98925f" providerId="LiveId" clId="{2BF69507-917B-44D8-8901-376831917A0D}" dt="2024-05-05T06:35:53.116" v="96"/>
          <ac:spMkLst>
            <pc:docMk/>
            <pc:sldMk cId="1706378187" sldId="274"/>
            <ac:spMk id="21" creationId="{9F6380B4-6A1C-481E-8408-B4E6C75B9B81}"/>
          </ac:spMkLst>
        </pc:spChg>
        <pc:picChg chg="mod">
          <ac:chgData name="Patrice Danger" userId="054895b61a98925f" providerId="LiveId" clId="{2BF69507-917B-44D8-8901-376831917A0D}" dt="2024-05-05T06:36:02.073" v="97" actId="26606"/>
          <ac:picMkLst>
            <pc:docMk/>
            <pc:sldMk cId="1706378187" sldId="274"/>
            <ac:picMk id="5" creationId="{06519948-43C2-C474-7150-05611AE6E2A5}"/>
          </ac:picMkLst>
        </pc:picChg>
      </pc:sldChg>
      <pc:sldChg chg="addSp delSp modSp add mod setBg modAnim delDesignElem">
        <pc:chgData name="Patrice Danger" userId="054895b61a98925f" providerId="LiveId" clId="{2BF69507-917B-44D8-8901-376831917A0D}" dt="2024-05-05T06:50:38.857" v="242"/>
        <pc:sldMkLst>
          <pc:docMk/>
          <pc:sldMk cId="6846775" sldId="275"/>
        </pc:sldMkLst>
        <pc:spChg chg="mod">
          <ac:chgData name="Patrice Danger" userId="054895b61a98925f" providerId="LiveId" clId="{2BF69507-917B-44D8-8901-376831917A0D}" dt="2024-05-05T06:43:02.458" v="226" actId="6549"/>
          <ac:spMkLst>
            <pc:docMk/>
            <pc:sldMk cId="6846775" sldId="275"/>
            <ac:spMk id="2" creationId="{E47D5767-674D-85B0-ED0D-3789F809CA2B}"/>
          </ac:spMkLst>
        </pc:spChg>
        <pc:spChg chg="add">
          <ac:chgData name="Patrice Danger" userId="054895b61a98925f" providerId="LiveId" clId="{2BF69507-917B-44D8-8901-376831917A0D}" dt="2024-05-05T06:36:51.096" v="135" actId="26606"/>
          <ac:spMkLst>
            <pc:docMk/>
            <pc:sldMk cId="6846775" sldId="275"/>
            <ac:spMk id="10" creationId="{657F69E0-C4B0-4BEC-A689-4F8D877F05D4}"/>
          </ac:spMkLst>
        </pc:spChg>
        <pc:spChg chg="add">
          <ac:chgData name="Patrice Danger" userId="054895b61a98925f" providerId="LiveId" clId="{2BF69507-917B-44D8-8901-376831917A0D}" dt="2024-05-05T06:36:51.096" v="135" actId="26606"/>
          <ac:spMkLst>
            <pc:docMk/>
            <pc:sldMk cId="6846775" sldId="275"/>
            <ac:spMk id="12" creationId="{9F6380B4-6A1C-481E-8408-B4E6C75B9B81}"/>
          </ac:spMkLst>
        </pc:spChg>
        <pc:spChg chg="del">
          <ac:chgData name="Patrice Danger" userId="054895b61a98925f" providerId="LiveId" clId="{2BF69507-917B-44D8-8901-376831917A0D}" dt="2024-05-05T06:36:20.661" v="111"/>
          <ac:spMkLst>
            <pc:docMk/>
            <pc:sldMk cId="6846775" sldId="275"/>
            <ac:spMk id="19" creationId="{657F69E0-C4B0-4BEC-A689-4F8D877F05D4}"/>
          </ac:spMkLst>
        </pc:spChg>
        <pc:spChg chg="del">
          <ac:chgData name="Patrice Danger" userId="054895b61a98925f" providerId="LiveId" clId="{2BF69507-917B-44D8-8901-376831917A0D}" dt="2024-05-05T06:36:20.661" v="111"/>
          <ac:spMkLst>
            <pc:docMk/>
            <pc:sldMk cId="6846775" sldId="275"/>
            <ac:spMk id="21" creationId="{9F6380B4-6A1C-481E-8408-B4E6C75B9B81}"/>
          </ac:spMkLst>
        </pc:spChg>
        <pc:picChg chg="mod">
          <ac:chgData name="Patrice Danger" userId="054895b61a98925f" providerId="LiveId" clId="{2BF69507-917B-44D8-8901-376831917A0D}" dt="2024-05-05T06:36:51.096" v="135" actId="26606"/>
          <ac:picMkLst>
            <pc:docMk/>
            <pc:sldMk cId="6846775" sldId="275"/>
            <ac:picMk id="5" creationId="{06519948-43C2-C474-7150-05611AE6E2A5}"/>
          </ac:picMkLst>
        </pc:picChg>
      </pc:sldChg>
      <pc:sldChg chg="addSp delSp modSp add mod setBg modAnim delDesignElem">
        <pc:chgData name="Patrice Danger" userId="054895b61a98925f" providerId="LiveId" clId="{2BF69507-917B-44D8-8901-376831917A0D}" dt="2024-05-05T06:50:42.249" v="243"/>
        <pc:sldMkLst>
          <pc:docMk/>
          <pc:sldMk cId="1238423332" sldId="276"/>
        </pc:sldMkLst>
        <pc:spChg chg="mod">
          <ac:chgData name="Patrice Danger" userId="054895b61a98925f" providerId="LiveId" clId="{2BF69507-917B-44D8-8901-376831917A0D}" dt="2024-05-05T06:43:09.863" v="232" actId="6549"/>
          <ac:spMkLst>
            <pc:docMk/>
            <pc:sldMk cId="1238423332" sldId="276"/>
            <ac:spMk id="2" creationId="{E47D5767-674D-85B0-ED0D-3789F809CA2B}"/>
          </ac:spMkLst>
        </pc:spChg>
        <pc:spChg chg="add">
          <ac:chgData name="Patrice Danger" userId="054895b61a98925f" providerId="LiveId" clId="{2BF69507-917B-44D8-8901-376831917A0D}" dt="2024-05-05T06:36:46.753" v="134" actId="26606"/>
          <ac:spMkLst>
            <pc:docMk/>
            <pc:sldMk cId="1238423332" sldId="276"/>
            <ac:spMk id="10" creationId="{657F69E0-C4B0-4BEC-A689-4F8D877F05D4}"/>
          </ac:spMkLst>
        </pc:spChg>
        <pc:spChg chg="add">
          <ac:chgData name="Patrice Danger" userId="054895b61a98925f" providerId="LiveId" clId="{2BF69507-917B-44D8-8901-376831917A0D}" dt="2024-05-05T06:36:46.753" v="134" actId="26606"/>
          <ac:spMkLst>
            <pc:docMk/>
            <pc:sldMk cId="1238423332" sldId="276"/>
            <ac:spMk id="12" creationId="{9F6380B4-6A1C-481E-8408-B4E6C75B9B81}"/>
          </ac:spMkLst>
        </pc:spChg>
        <pc:spChg chg="del">
          <ac:chgData name="Patrice Danger" userId="054895b61a98925f" providerId="LiveId" clId="{2BF69507-917B-44D8-8901-376831917A0D}" dt="2024-05-05T06:36:23.878" v="113"/>
          <ac:spMkLst>
            <pc:docMk/>
            <pc:sldMk cId="1238423332" sldId="276"/>
            <ac:spMk id="19" creationId="{657F69E0-C4B0-4BEC-A689-4F8D877F05D4}"/>
          </ac:spMkLst>
        </pc:spChg>
        <pc:spChg chg="del">
          <ac:chgData name="Patrice Danger" userId="054895b61a98925f" providerId="LiveId" clId="{2BF69507-917B-44D8-8901-376831917A0D}" dt="2024-05-05T06:36:23.878" v="113"/>
          <ac:spMkLst>
            <pc:docMk/>
            <pc:sldMk cId="1238423332" sldId="276"/>
            <ac:spMk id="21" creationId="{9F6380B4-6A1C-481E-8408-B4E6C75B9B81}"/>
          </ac:spMkLst>
        </pc:spChg>
        <pc:picChg chg="mod">
          <ac:chgData name="Patrice Danger" userId="054895b61a98925f" providerId="LiveId" clId="{2BF69507-917B-44D8-8901-376831917A0D}" dt="2024-05-05T06:36:46.753" v="134" actId="26606"/>
          <ac:picMkLst>
            <pc:docMk/>
            <pc:sldMk cId="1238423332" sldId="276"/>
            <ac:picMk id="5" creationId="{06519948-43C2-C474-7150-05611AE6E2A5}"/>
          </ac:picMkLst>
        </pc:picChg>
      </pc:sldChg>
      <pc:sldChg chg="addSp delSp modSp add mod setBg delDesignElem modNotesTx">
        <pc:chgData name="Patrice Danger" userId="054895b61a98925f" providerId="LiveId" clId="{2BF69507-917B-44D8-8901-376831917A0D}" dt="2024-05-05T08:38:46.816" v="1239"/>
        <pc:sldMkLst>
          <pc:docMk/>
          <pc:sldMk cId="758870813" sldId="277"/>
        </pc:sldMkLst>
        <pc:spChg chg="mod">
          <ac:chgData name="Patrice Danger" userId="054895b61a98925f" providerId="LiveId" clId="{2BF69507-917B-44D8-8901-376831917A0D}" dt="2024-05-05T08:17:56.606" v="962" actId="27636"/>
          <ac:spMkLst>
            <pc:docMk/>
            <pc:sldMk cId="758870813" sldId="277"/>
            <ac:spMk id="2" creationId="{04F2CFF2-F1DC-D3D0-2D01-A6D780CEC25A}"/>
          </ac:spMkLst>
        </pc:spChg>
        <pc:spChg chg="mod">
          <ac:chgData name="Patrice Danger" userId="054895b61a98925f" providerId="LiveId" clId="{2BF69507-917B-44D8-8901-376831917A0D}" dt="2024-05-05T08:18:20.263" v="969" actId="27636"/>
          <ac:spMkLst>
            <pc:docMk/>
            <pc:sldMk cId="758870813" sldId="277"/>
            <ac:spMk id="6" creationId="{A138A1FD-FADA-CA56-6BCF-7A03B8C506EA}"/>
          </ac:spMkLst>
        </pc:spChg>
        <pc:spChg chg="del">
          <ac:chgData name="Patrice Danger" userId="054895b61a98925f" providerId="LiveId" clId="{2BF69507-917B-44D8-8901-376831917A0D}" dt="2024-05-05T07:42:37.912" v="614"/>
          <ac:spMkLst>
            <pc:docMk/>
            <pc:sldMk cId="758870813" sldId="277"/>
            <ac:spMk id="8" creationId="{B95B9BA8-1D69-4796-85F5-B6D0BD52354B}"/>
          </ac:spMkLst>
        </pc:spChg>
        <pc:spChg chg="add">
          <ac:chgData name="Patrice Danger" userId="054895b61a98925f" providerId="LiveId" clId="{2BF69507-917B-44D8-8901-376831917A0D}" dt="2024-05-05T07:42:54.791" v="617" actId="26606"/>
          <ac:spMkLst>
            <pc:docMk/>
            <pc:sldMk cId="758870813" sldId="277"/>
            <ac:spMk id="11" creationId="{A9E881A4-A468-403A-9941-F8FFD5C68144}"/>
          </ac:spMkLst>
        </pc:spChg>
        <pc:spChg chg="add">
          <ac:chgData name="Patrice Danger" userId="054895b61a98925f" providerId="LiveId" clId="{2BF69507-917B-44D8-8901-376831917A0D}" dt="2024-05-05T07:42:54.791" v="617" actId="26606"/>
          <ac:spMkLst>
            <pc:docMk/>
            <pc:sldMk cId="758870813" sldId="277"/>
            <ac:spMk id="13" creationId="{6F168544-607B-491A-8601-3087D0FCE1DD}"/>
          </ac:spMkLst>
        </pc:spChg>
        <pc:grpChg chg="del">
          <ac:chgData name="Patrice Danger" userId="054895b61a98925f" providerId="LiveId" clId="{2BF69507-917B-44D8-8901-376831917A0D}" dt="2024-05-05T07:42:37.912" v="614"/>
          <ac:grpSpMkLst>
            <pc:docMk/>
            <pc:sldMk cId="758870813" sldId="277"/>
            <ac:grpSpMk id="9" creationId="{4728F330-19FB-4D39-BD0F-53032ABFEB7F}"/>
          </ac:grpSpMkLst>
        </pc:grpChg>
        <pc:picChg chg="mod ord">
          <ac:chgData name="Patrice Danger" userId="054895b61a98925f" providerId="LiveId" clId="{2BF69507-917B-44D8-8901-376831917A0D}" dt="2024-05-05T07:42:54.791" v="617" actId="26606"/>
          <ac:picMkLst>
            <pc:docMk/>
            <pc:sldMk cId="758870813" sldId="277"/>
            <ac:picMk id="4" creationId="{52C8891D-8F4B-777C-54F4-362733C8CF86}"/>
          </ac:picMkLst>
        </pc:picChg>
      </pc:sldChg>
      <pc:sldChg chg="addSp delSp modSp add mod setBg delDesignElem modNotesTx">
        <pc:chgData name="Patrice Danger" userId="054895b61a98925f" providerId="LiveId" clId="{2BF69507-917B-44D8-8901-376831917A0D}" dt="2024-05-05T08:39:07.876" v="1242"/>
        <pc:sldMkLst>
          <pc:docMk/>
          <pc:sldMk cId="526082752" sldId="278"/>
        </pc:sldMkLst>
        <pc:spChg chg="mod">
          <ac:chgData name="Patrice Danger" userId="054895b61a98925f" providerId="LiveId" clId="{2BF69507-917B-44D8-8901-376831917A0D}" dt="2024-05-05T08:17:51.210" v="960" actId="403"/>
          <ac:spMkLst>
            <pc:docMk/>
            <pc:sldMk cId="526082752" sldId="278"/>
            <ac:spMk id="2" creationId="{04F2CFF2-F1DC-D3D0-2D01-A6D780CEC25A}"/>
          </ac:spMkLst>
        </pc:spChg>
        <pc:spChg chg="mod">
          <ac:chgData name="Patrice Danger" userId="054895b61a98925f" providerId="LiveId" clId="{2BF69507-917B-44D8-8901-376831917A0D}" dt="2024-05-05T08:18:13.969" v="967" actId="27636"/>
          <ac:spMkLst>
            <pc:docMk/>
            <pc:sldMk cId="526082752" sldId="278"/>
            <ac:spMk id="6" creationId="{A138A1FD-FADA-CA56-6BCF-7A03B8C506EA}"/>
          </ac:spMkLst>
        </pc:spChg>
        <pc:spChg chg="del">
          <ac:chgData name="Patrice Danger" userId="054895b61a98925f" providerId="LiveId" clId="{2BF69507-917B-44D8-8901-376831917A0D}" dt="2024-05-05T07:42:38.553" v="616"/>
          <ac:spMkLst>
            <pc:docMk/>
            <pc:sldMk cId="526082752" sldId="278"/>
            <ac:spMk id="8" creationId="{B95B9BA8-1D69-4796-85F5-B6D0BD52354B}"/>
          </ac:spMkLst>
        </pc:spChg>
        <pc:spChg chg="add">
          <ac:chgData name="Patrice Danger" userId="054895b61a98925f" providerId="LiveId" clId="{2BF69507-917B-44D8-8901-376831917A0D}" dt="2024-05-05T07:43:00.533" v="618" actId="26606"/>
          <ac:spMkLst>
            <pc:docMk/>
            <pc:sldMk cId="526082752" sldId="278"/>
            <ac:spMk id="11" creationId="{A9E881A4-A468-403A-9941-F8FFD5C68144}"/>
          </ac:spMkLst>
        </pc:spChg>
        <pc:spChg chg="add">
          <ac:chgData name="Patrice Danger" userId="054895b61a98925f" providerId="LiveId" clId="{2BF69507-917B-44D8-8901-376831917A0D}" dt="2024-05-05T07:43:00.533" v="618" actId="26606"/>
          <ac:spMkLst>
            <pc:docMk/>
            <pc:sldMk cId="526082752" sldId="278"/>
            <ac:spMk id="13" creationId="{6F168544-607B-491A-8601-3087D0FCE1DD}"/>
          </ac:spMkLst>
        </pc:spChg>
        <pc:grpChg chg="del">
          <ac:chgData name="Patrice Danger" userId="054895b61a98925f" providerId="LiveId" clId="{2BF69507-917B-44D8-8901-376831917A0D}" dt="2024-05-05T07:42:38.553" v="616"/>
          <ac:grpSpMkLst>
            <pc:docMk/>
            <pc:sldMk cId="526082752" sldId="278"/>
            <ac:grpSpMk id="9" creationId="{4728F330-19FB-4D39-BD0F-53032ABFEB7F}"/>
          </ac:grpSpMkLst>
        </pc:grpChg>
        <pc:picChg chg="mod ord">
          <ac:chgData name="Patrice Danger" userId="054895b61a98925f" providerId="LiveId" clId="{2BF69507-917B-44D8-8901-376831917A0D}" dt="2024-05-05T07:43:00.533" v="618" actId="26606"/>
          <ac:picMkLst>
            <pc:docMk/>
            <pc:sldMk cId="526082752" sldId="278"/>
            <ac:picMk id="4" creationId="{52C8891D-8F4B-777C-54F4-362733C8CF86}"/>
          </ac:picMkLst>
        </pc:picChg>
      </pc:sldChg>
      <pc:sldChg chg="addSp modSp new del ord">
        <pc:chgData name="Patrice Danger" userId="054895b61a98925f" providerId="LiveId" clId="{2BF69507-917B-44D8-8901-376831917A0D}" dt="2024-05-05T08:28:39.360" v="1233" actId="47"/>
        <pc:sldMkLst>
          <pc:docMk/>
          <pc:sldMk cId="1087077948" sldId="279"/>
        </pc:sldMkLst>
        <pc:graphicFrameChg chg="add mod">
          <ac:chgData name="Patrice Danger" userId="054895b61a98925f" providerId="LiveId" clId="{2BF69507-917B-44D8-8901-376831917A0D}" dt="2024-05-05T08:13:43.472" v="928"/>
          <ac:graphicFrameMkLst>
            <pc:docMk/>
            <pc:sldMk cId="1087077948" sldId="279"/>
            <ac:graphicFrameMk id="24" creationId="{A509BDDF-34E8-3E14-6100-1153BE7AB319}"/>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499568B-8645-43FF-9169-666EC6421774}"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fr-FR"/>
        </a:p>
      </dgm:t>
    </dgm:pt>
    <dgm:pt modelId="{D3F15A77-77EB-48FF-82CA-06991D3A46D1}">
      <dgm:prSet phldrT="[Texte]"/>
      <dgm:spPr>
        <a:noFill/>
        <a:ln w="28575">
          <a:solidFill>
            <a:srgbClr val="FF0000"/>
          </a:solidFill>
        </a:ln>
      </dgm:spPr>
      <dgm:t>
        <a:bodyPr/>
        <a:lstStyle/>
        <a:p>
          <a:r>
            <a:rPr lang="fr-FR" dirty="0"/>
            <a:t>Savoir dans quels contenus investir pour plaire au client</a:t>
          </a:r>
        </a:p>
      </dgm:t>
    </dgm:pt>
    <dgm:pt modelId="{9A1D2EC3-8A80-4D74-80AE-A66D03B8CEF3}" type="parTrans" cxnId="{5CEC5BEE-C6A4-40D2-9B21-2F7E5A285E9A}">
      <dgm:prSet/>
      <dgm:spPr/>
      <dgm:t>
        <a:bodyPr/>
        <a:lstStyle/>
        <a:p>
          <a:endParaRPr lang="fr-FR"/>
        </a:p>
      </dgm:t>
    </dgm:pt>
    <dgm:pt modelId="{F47E73A9-939D-413E-8206-333B7123DA5D}" type="sibTrans" cxnId="{5CEC5BEE-C6A4-40D2-9B21-2F7E5A285E9A}">
      <dgm:prSet/>
      <dgm:spPr/>
      <dgm:t>
        <a:bodyPr/>
        <a:lstStyle/>
        <a:p>
          <a:endParaRPr lang="fr-FR"/>
        </a:p>
      </dgm:t>
    </dgm:pt>
    <dgm:pt modelId="{F7A23301-8E4F-423B-9577-0B7C1B9B043D}">
      <dgm:prSet phldrT="[Texte]" custT="1"/>
      <dgm:spPr>
        <a:noFill/>
        <a:ln w="28575" cap="flat" cmpd="sng" algn="ctr">
          <a:solidFill>
            <a:srgbClr val="FF0000"/>
          </a:solidFill>
          <a:prstDash val="solid"/>
          <a:miter lim="800000"/>
        </a:ln>
        <a:effectLst/>
      </dgm:spPr>
      <dgm:t>
        <a:bodyPr spcFirstLastPara="0" vert="horz" wrap="square" lIns="76200" tIns="76200" rIns="76200" bIns="76200" numCol="1" spcCol="1270" anchor="ctr" anchorCtr="0"/>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Augmenter la durée de visionnage</a:t>
          </a:r>
        </a:p>
      </dgm:t>
    </dgm:pt>
    <dgm:pt modelId="{7B663F3C-B583-454A-A462-89E9F86C8853}" type="parTrans" cxnId="{28D60D90-ECB1-42D1-B63E-39C6B9606B7B}">
      <dgm:prSet/>
      <dgm:spPr/>
      <dgm:t>
        <a:bodyPr/>
        <a:lstStyle/>
        <a:p>
          <a:endParaRPr lang="fr-FR"/>
        </a:p>
      </dgm:t>
    </dgm:pt>
    <dgm:pt modelId="{D48F4E28-C69C-4CFF-8F33-1ED8B54AA37A}" type="sibTrans" cxnId="{28D60D90-ECB1-42D1-B63E-39C6B9606B7B}">
      <dgm:prSet/>
      <dgm:spPr/>
      <dgm:t>
        <a:bodyPr/>
        <a:lstStyle/>
        <a:p>
          <a:endParaRPr lang="fr-FR"/>
        </a:p>
      </dgm:t>
    </dgm:pt>
    <dgm:pt modelId="{65F0E278-E482-484C-8E15-54F6AFBED740}">
      <dgm:prSet phldrT="[Texte]" custT="1"/>
      <dgm:spPr>
        <a:noFill/>
        <a:ln w="28575" cap="flat" cmpd="sng" algn="ctr">
          <a:solidFill>
            <a:srgbClr val="FF0000"/>
          </a:solidFill>
          <a:prstDash val="solid"/>
          <a:miter lim="800000"/>
        </a:ln>
        <a:effectLst/>
      </dgm:spPr>
      <dgm:t>
        <a:bodyPr spcFirstLastPara="0" vert="horz" wrap="square" lIns="76200" tIns="76200" rIns="76200" bIns="76200" numCol="1" spcCol="1270" anchor="ctr" anchorCtr="0"/>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Réduire le taux de taux de désabonnement</a:t>
          </a:r>
        </a:p>
      </dgm:t>
    </dgm:pt>
    <dgm:pt modelId="{0892BFD4-D814-48C2-9808-F4E1CBDCD824}" type="parTrans" cxnId="{EA1F6B48-9F85-468D-95EB-E105B7C6957B}">
      <dgm:prSet/>
      <dgm:spPr/>
      <dgm:t>
        <a:bodyPr/>
        <a:lstStyle/>
        <a:p>
          <a:endParaRPr lang="fr-FR"/>
        </a:p>
      </dgm:t>
    </dgm:pt>
    <dgm:pt modelId="{743B6EED-9637-4DA6-AD41-90E79FB75315}" type="sibTrans" cxnId="{EA1F6B48-9F85-468D-95EB-E105B7C6957B}">
      <dgm:prSet/>
      <dgm:spPr/>
      <dgm:t>
        <a:bodyPr/>
        <a:lstStyle/>
        <a:p>
          <a:endParaRPr lang="fr-FR"/>
        </a:p>
      </dgm:t>
    </dgm:pt>
    <dgm:pt modelId="{B2B7EBD3-E126-45D8-8C26-A551AAFF3209}">
      <dgm:prSet phldrT="[Texte]" custT="1"/>
      <dgm:spPr>
        <a:noFill/>
        <a:ln w="28575" cap="flat" cmpd="sng" algn="ctr">
          <a:solidFill>
            <a:srgbClr val="FF0000"/>
          </a:solidFill>
          <a:prstDash val="solid"/>
          <a:miter lim="800000"/>
        </a:ln>
        <a:effectLst/>
      </dgm:spPr>
      <dgm:t>
        <a:bodyPr spcFirstLastPara="0" vert="horz" wrap="square" lIns="76200" tIns="76200" rIns="76200" bIns="76200" numCol="1" spcCol="1270" anchor="ctr" anchorCtr="0"/>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Et éventuellement d’augmenter la base d’abonnés</a:t>
          </a:r>
        </a:p>
      </dgm:t>
    </dgm:pt>
    <dgm:pt modelId="{70370D90-6A9F-4105-A6AF-62ACFA6250F3}" type="parTrans" cxnId="{CE49924A-7EFF-4CC3-8B07-86990160A681}">
      <dgm:prSet/>
      <dgm:spPr/>
      <dgm:t>
        <a:bodyPr/>
        <a:lstStyle/>
        <a:p>
          <a:endParaRPr lang="fr-FR"/>
        </a:p>
      </dgm:t>
    </dgm:pt>
    <dgm:pt modelId="{58A69D0C-7E3D-47F4-A207-673CA7648285}" type="sibTrans" cxnId="{CE49924A-7EFF-4CC3-8B07-86990160A681}">
      <dgm:prSet/>
      <dgm:spPr/>
      <dgm:t>
        <a:bodyPr/>
        <a:lstStyle/>
        <a:p>
          <a:endParaRPr lang="fr-FR"/>
        </a:p>
      </dgm:t>
    </dgm:pt>
    <dgm:pt modelId="{1AF38FD3-85E4-440A-A8C6-232507F8A80A}" type="pres">
      <dgm:prSet presAssocID="{8499568B-8645-43FF-9169-666EC6421774}" presName="diagram" presStyleCnt="0">
        <dgm:presLayoutVars>
          <dgm:dir/>
          <dgm:resizeHandles val="exact"/>
        </dgm:presLayoutVars>
      </dgm:prSet>
      <dgm:spPr/>
    </dgm:pt>
    <dgm:pt modelId="{F9465935-0AA0-4BA5-B894-5CADCA64ABFE}" type="pres">
      <dgm:prSet presAssocID="{D3F15A77-77EB-48FF-82CA-06991D3A46D1}" presName="node" presStyleLbl="node1" presStyleIdx="0" presStyleCnt="4">
        <dgm:presLayoutVars>
          <dgm:bulletEnabled val="1"/>
        </dgm:presLayoutVars>
      </dgm:prSet>
      <dgm:spPr/>
    </dgm:pt>
    <dgm:pt modelId="{14BDF0D8-7199-44CB-9F31-DBF72A0E69C1}" type="pres">
      <dgm:prSet presAssocID="{F47E73A9-939D-413E-8206-333B7123DA5D}" presName="sibTrans" presStyleCnt="0"/>
      <dgm:spPr/>
    </dgm:pt>
    <dgm:pt modelId="{82864CFA-D348-4659-80A0-FF32277953B0}" type="pres">
      <dgm:prSet presAssocID="{F7A23301-8E4F-423B-9577-0B7C1B9B043D}" presName="node" presStyleLbl="node1" presStyleIdx="1" presStyleCnt="4">
        <dgm:presLayoutVars>
          <dgm:bulletEnabled val="1"/>
        </dgm:presLayoutVars>
      </dgm:prSet>
      <dgm:spPr>
        <a:xfrm>
          <a:off x="2343546" y="613823"/>
          <a:ext cx="2130000" cy="1278000"/>
        </a:xfrm>
        <a:prstGeom prst="rect">
          <a:avLst/>
        </a:prstGeom>
      </dgm:spPr>
    </dgm:pt>
    <dgm:pt modelId="{275D9824-0812-4DDB-BA09-281E77D702C5}" type="pres">
      <dgm:prSet presAssocID="{D48F4E28-C69C-4CFF-8F33-1ED8B54AA37A}" presName="sibTrans" presStyleCnt="0"/>
      <dgm:spPr/>
    </dgm:pt>
    <dgm:pt modelId="{554EE2ED-9641-4664-ABED-B91F5245A056}" type="pres">
      <dgm:prSet presAssocID="{65F0E278-E482-484C-8E15-54F6AFBED740}" presName="node" presStyleLbl="node1" presStyleIdx="2" presStyleCnt="4">
        <dgm:presLayoutVars>
          <dgm:bulletEnabled val="1"/>
        </dgm:presLayoutVars>
      </dgm:prSet>
      <dgm:spPr>
        <a:xfrm>
          <a:off x="546" y="2104823"/>
          <a:ext cx="2130000" cy="1278000"/>
        </a:xfrm>
        <a:prstGeom prst="rect">
          <a:avLst/>
        </a:prstGeom>
      </dgm:spPr>
    </dgm:pt>
    <dgm:pt modelId="{CF852865-6E49-44C4-A9DC-628625D7F4DB}" type="pres">
      <dgm:prSet presAssocID="{743B6EED-9637-4DA6-AD41-90E79FB75315}" presName="sibTrans" presStyleCnt="0"/>
      <dgm:spPr/>
    </dgm:pt>
    <dgm:pt modelId="{F3B88686-67E2-4785-BF3E-C016DD8049D1}" type="pres">
      <dgm:prSet presAssocID="{B2B7EBD3-E126-45D8-8C26-A551AAFF3209}" presName="node" presStyleLbl="node1" presStyleIdx="3" presStyleCnt="4">
        <dgm:presLayoutVars>
          <dgm:bulletEnabled val="1"/>
        </dgm:presLayoutVars>
      </dgm:prSet>
      <dgm:spPr>
        <a:xfrm>
          <a:off x="2343546" y="2104823"/>
          <a:ext cx="2130000" cy="1278000"/>
        </a:xfrm>
        <a:prstGeom prst="rect">
          <a:avLst/>
        </a:prstGeom>
      </dgm:spPr>
    </dgm:pt>
  </dgm:ptLst>
  <dgm:cxnLst>
    <dgm:cxn modelId="{95C85D02-AFCC-46D8-950C-829521C12724}" type="presOf" srcId="{B2B7EBD3-E126-45D8-8C26-A551AAFF3209}" destId="{F3B88686-67E2-4785-BF3E-C016DD8049D1}" srcOrd="0" destOrd="0" presId="urn:microsoft.com/office/officeart/2005/8/layout/default"/>
    <dgm:cxn modelId="{3F189006-77BB-418F-BEA3-94B6B50DB023}" type="presOf" srcId="{65F0E278-E482-484C-8E15-54F6AFBED740}" destId="{554EE2ED-9641-4664-ABED-B91F5245A056}" srcOrd="0" destOrd="0" presId="urn:microsoft.com/office/officeart/2005/8/layout/default"/>
    <dgm:cxn modelId="{A0233717-916E-49D0-9621-C0746F0EF6EA}" type="presOf" srcId="{D3F15A77-77EB-48FF-82CA-06991D3A46D1}" destId="{F9465935-0AA0-4BA5-B894-5CADCA64ABFE}" srcOrd="0" destOrd="0" presId="urn:microsoft.com/office/officeart/2005/8/layout/default"/>
    <dgm:cxn modelId="{EA1F6B48-9F85-468D-95EB-E105B7C6957B}" srcId="{8499568B-8645-43FF-9169-666EC6421774}" destId="{65F0E278-E482-484C-8E15-54F6AFBED740}" srcOrd="2" destOrd="0" parTransId="{0892BFD4-D814-48C2-9808-F4E1CBDCD824}" sibTransId="{743B6EED-9637-4DA6-AD41-90E79FB75315}"/>
    <dgm:cxn modelId="{CE49924A-7EFF-4CC3-8B07-86990160A681}" srcId="{8499568B-8645-43FF-9169-666EC6421774}" destId="{B2B7EBD3-E126-45D8-8C26-A551AAFF3209}" srcOrd="3" destOrd="0" parTransId="{70370D90-6A9F-4105-A6AF-62ACFA6250F3}" sibTransId="{58A69D0C-7E3D-47F4-A207-673CA7648285}"/>
    <dgm:cxn modelId="{60D73252-364A-4686-AB87-6438250C6B3D}" type="presOf" srcId="{8499568B-8645-43FF-9169-666EC6421774}" destId="{1AF38FD3-85E4-440A-A8C6-232507F8A80A}" srcOrd="0" destOrd="0" presId="urn:microsoft.com/office/officeart/2005/8/layout/default"/>
    <dgm:cxn modelId="{28D60D90-ECB1-42D1-B63E-39C6B9606B7B}" srcId="{8499568B-8645-43FF-9169-666EC6421774}" destId="{F7A23301-8E4F-423B-9577-0B7C1B9B043D}" srcOrd="1" destOrd="0" parTransId="{7B663F3C-B583-454A-A462-89E9F86C8853}" sibTransId="{D48F4E28-C69C-4CFF-8F33-1ED8B54AA37A}"/>
    <dgm:cxn modelId="{2143CDC3-2F7D-45D6-8679-905796756FD8}" type="presOf" srcId="{F7A23301-8E4F-423B-9577-0B7C1B9B043D}" destId="{82864CFA-D348-4659-80A0-FF32277953B0}" srcOrd="0" destOrd="0" presId="urn:microsoft.com/office/officeart/2005/8/layout/default"/>
    <dgm:cxn modelId="{5CEC5BEE-C6A4-40D2-9B21-2F7E5A285E9A}" srcId="{8499568B-8645-43FF-9169-666EC6421774}" destId="{D3F15A77-77EB-48FF-82CA-06991D3A46D1}" srcOrd="0" destOrd="0" parTransId="{9A1D2EC3-8A80-4D74-80AE-A66D03B8CEF3}" sibTransId="{F47E73A9-939D-413E-8206-333B7123DA5D}"/>
    <dgm:cxn modelId="{2E46C7D1-8DA7-4E1E-8BD6-B3F4A6E8496E}" type="presParOf" srcId="{1AF38FD3-85E4-440A-A8C6-232507F8A80A}" destId="{F9465935-0AA0-4BA5-B894-5CADCA64ABFE}" srcOrd="0" destOrd="0" presId="urn:microsoft.com/office/officeart/2005/8/layout/default"/>
    <dgm:cxn modelId="{A295D67B-FC1A-4F96-B15F-B56967779ECA}" type="presParOf" srcId="{1AF38FD3-85E4-440A-A8C6-232507F8A80A}" destId="{14BDF0D8-7199-44CB-9F31-DBF72A0E69C1}" srcOrd="1" destOrd="0" presId="urn:microsoft.com/office/officeart/2005/8/layout/default"/>
    <dgm:cxn modelId="{CD2D6DAC-013D-4027-9C9F-3DA75096AB2D}" type="presParOf" srcId="{1AF38FD3-85E4-440A-A8C6-232507F8A80A}" destId="{82864CFA-D348-4659-80A0-FF32277953B0}" srcOrd="2" destOrd="0" presId="urn:microsoft.com/office/officeart/2005/8/layout/default"/>
    <dgm:cxn modelId="{8EF99ED7-4A2A-46E2-A0FB-5B278243A76B}" type="presParOf" srcId="{1AF38FD3-85E4-440A-A8C6-232507F8A80A}" destId="{275D9824-0812-4DDB-BA09-281E77D702C5}" srcOrd="3" destOrd="0" presId="urn:microsoft.com/office/officeart/2005/8/layout/default"/>
    <dgm:cxn modelId="{C69F7E5B-98FA-42FF-A601-2CC49B4D1DD1}" type="presParOf" srcId="{1AF38FD3-85E4-440A-A8C6-232507F8A80A}" destId="{554EE2ED-9641-4664-ABED-B91F5245A056}" srcOrd="4" destOrd="0" presId="urn:microsoft.com/office/officeart/2005/8/layout/default"/>
    <dgm:cxn modelId="{B56E69D9-E2FA-4819-A2F0-996E8C753B8D}" type="presParOf" srcId="{1AF38FD3-85E4-440A-A8C6-232507F8A80A}" destId="{CF852865-6E49-44C4-A9DC-628625D7F4DB}" srcOrd="5" destOrd="0" presId="urn:microsoft.com/office/officeart/2005/8/layout/default"/>
    <dgm:cxn modelId="{495C289F-1B9D-41F9-8287-0597C0589F27}" type="presParOf" srcId="{1AF38FD3-85E4-440A-A8C6-232507F8A80A}" destId="{F3B88686-67E2-4785-BF3E-C016DD8049D1}" srcOrd="6"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465935-0AA0-4BA5-B894-5CADCA64ABFE}">
      <dsp:nvSpPr>
        <dsp:cNvPr id="0" name=""/>
        <dsp:cNvSpPr/>
      </dsp:nvSpPr>
      <dsp:spPr>
        <a:xfrm>
          <a:off x="546" y="613823"/>
          <a:ext cx="2130000" cy="1278000"/>
        </a:xfrm>
        <a:prstGeom prst="rect">
          <a:avLst/>
        </a:prstGeom>
        <a:noFill/>
        <a:ln w="28575"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fr-FR" sz="2000" kern="1200" dirty="0"/>
            <a:t>Savoir dans quels contenus investir pour plaire au client</a:t>
          </a:r>
        </a:p>
      </dsp:txBody>
      <dsp:txXfrm>
        <a:off x="546" y="613823"/>
        <a:ext cx="2130000" cy="1278000"/>
      </dsp:txXfrm>
    </dsp:sp>
    <dsp:sp modelId="{82864CFA-D348-4659-80A0-FF32277953B0}">
      <dsp:nvSpPr>
        <dsp:cNvPr id="0" name=""/>
        <dsp:cNvSpPr/>
      </dsp:nvSpPr>
      <dsp:spPr>
        <a:xfrm>
          <a:off x="2343546" y="613823"/>
          <a:ext cx="2130000" cy="1278000"/>
        </a:xfrm>
        <a:prstGeom prst="rect">
          <a:avLst/>
        </a:prstGeom>
        <a:noFill/>
        <a:ln w="28575"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Augmenter la durée de visionnage</a:t>
          </a:r>
        </a:p>
      </dsp:txBody>
      <dsp:txXfrm>
        <a:off x="2343546" y="613823"/>
        <a:ext cx="2130000" cy="1278000"/>
      </dsp:txXfrm>
    </dsp:sp>
    <dsp:sp modelId="{554EE2ED-9641-4664-ABED-B91F5245A056}">
      <dsp:nvSpPr>
        <dsp:cNvPr id="0" name=""/>
        <dsp:cNvSpPr/>
      </dsp:nvSpPr>
      <dsp:spPr>
        <a:xfrm>
          <a:off x="546" y="2104823"/>
          <a:ext cx="2130000" cy="1278000"/>
        </a:xfrm>
        <a:prstGeom prst="rect">
          <a:avLst/>
        </a:prstGeom>
        <a:noFill/>
        <a:ln w="28575"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Réduire le taux de taux de désabonnement</a:t>
          </a:r>
        </a:p>
      </dsp:txBody>
      <dsp:txXfrm>
        <a:off x="546" y="2104823"/>
        <a:ext cx="2130000" cy="1278000"/>
      </dsp:txXfrm>
    </dsp:sp>
    <dsp:sp modelId="{F3B88686-67E2-4785-BF3E-C016DD8049D1}">
      <dsp:nvSpPr>
        <dsp:cNvPr id="0" name=""/>
        <dsp:cNvSpPr/>
      </dsp:nvSpPr>
      <dsp:spPr>
        <a:xfrm>
          <a:off x="2343546" y="2104823"/>
          <a:ext cx="2130000" cy="1278000"/>
        </a:xfrm>
        <a:prstGeom prst="rect">
          <a:avLst/>
        </a:prstGeom>
        <a:noFill/>
        <a:ln w="28575"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Et éventuellement d’augmenter la base d’abonnés</a:t>
          </a:r>
        </a:p>
      </dsp:txBody>
      <dsp:txXfrm>
        <a:off x="2343546" y="2104823"/>
        <a:ext cx="2130000" cy="127800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2.png>
</file>

<file path=ppt/media/image3.png>
</file>

<file path=ppt/media/image4.jpe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5E0D30-DFCC-4BBE-A9EA-7A860D90F856}" type="datetimeFigureOut">
              <a:rPr lang="fr-FR" smtClean="0"/>
              <a:t>05/05/2024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8AC210-8654-46DF-9073-685812B93283}" type="slidenum">
              <a:rPr lang="fr-FR" smtClean="0"/>
              <a:t>‹N°›</a:t>
            </a:fld>
            <a:endParaRPr lang="fr-FR"/>
          </a:p>
        </p:txBody>
      </p:sp>
    </p:spTree>
    <p:extLst>
      <p:ext uri="{BB962C8B-B14F-4D97-AF65-F5344CB8AC3E}">
        <p14:creationId xmlns:p14="http://schemas.microsoft.com/office/powerpoint/2010/main" val="1057822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lgn="just">
              <a:buNone/>
            </a:pPr>
            <a:r>
              <a:rPr lang="fr-FR" b="0" i="0" dirty="0">
                <a:solidFill>
                  <a:srgbClr val="0D0D0D"/>
                </a:solidFill>
                <a:effectLst/>
                <a:highlight>
                  <a:srgbClr val="FFFFFF"/>
                </a:highlight>
                <a:latin typeface="Söhne"/>
              </a:rPr>
              <a:t>Netflix a fait appel à nous pour améliorer leur contenu. Nous devons trouver ce que les gens aiment le plus pour garder plus d'abonnés et en attirer de nouveaux.</a:t>
            </a:r>
            <a:endParaRPr lang="fr-FR" sz="1200" dirty="0">
              <a:solidFill>
                <a:schemeClr val="bg1"/>
              </a:solidFill>
              <a:latin typeface="Söhne"/>
            </a:endParaRPr>
          </a:p>
          <a:p>
            <a:endParaRPr lang="fr-FR" dirty="0"/>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2</a:t>
            </a:fld>
            <a:endParaRPr lang="fr-FR"/>
          </a:p>
        </p:txBody>
      </p:sp>
    </p:spTree>
    <p:extLst>
      <p:ext uri="{BB962C8B-B14F-4D97-AF65-F5344CB8AC3E}">
        <p14:creationId xmlns:p14="http://schemas.microsoft.com/office/powerpoint/2010/main" val="18820434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 immense merci à tous pour votre présence et votre attention !</a:t>
            </a:r>
          </a:p>
          <a:p>
            <a:r>
              <a:rPr lang="fr-FR" dirty="0"/>
              <a:t>Et maintenant si vous avez des interrogations ?</a:t>
            </a:r>
          </a:p>
          <a:p>
            <a:r>
              <a:rPr lang="fr-FR" dirty="0"/>
              <a:t>Je suis disponible pour vous aider ! </a:t>
            </a:r>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16</a:t>
            </a:fld>
            <a:endParaRPr lang="fr-FR"/>
          </a:p>
        </p:txBody>
      </p:sp>
    </p:spTree>
    <p:extLst>
      <p:ext uri="{BB962C8B-B14F-4D97-AF65-F5344CB8AC3E}">
        <p14:creationId xmlns:p14="http://schemas.microsoft.com/office/powerpoint/2010/main" val="3587689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lgn="just">
              <a:buNone/>
            </a:pPr>
            <a:r>
              <a:rPr lang="fr-FR" b="0" i="0" dirty="0">
                <a:solidFill>
                  <a:srgbClr val="0D0D0D"/>
                </a:solidFill>
                <a:effectLst/>
                <a:highlight>
                  <a:srgbClr val="FFFFFF"/>
                </a:highlight>
                <a:latin typeface="Söhne"/>
              </a:rPr>
              <a:t>Nous allons étudier ce que Netflix propose déjà, ce que les abonnés aiment, et ce qui devient populaire dans le monde du divertissement.</a:t>
            </a:r>
            <a:endParaRPr lang="fr-FR" sz="1200" dirty="0">
              <a:solidFill>
                <a:schemeClr val="bg1"/>
              </a:solidFill>
              <a:latin typeface="Söhne"/>
            </a:endParaRPr>
          </a:p>
          <a:p>
            <a:endParaRPr lang="fr-FR" dirty="0"/>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3</a:t>
            </a:fld>
            <a:endParaRPr lang="fr-FR"/>
          </a:p>
        </p:txBody>
      </p:sp>
    </p:spTree>
    <p:extLst>
      <p:ext uri="{BB962C8B-B14F-4D97-AF65-F5344CB8AC3E}">
        <p14:creationId xmlns:p14="http://schemas.microsoft.com/office/powerpoint/2010/main" val="38027402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lgn="just">
              <a:buNone/>
            </a:pPr>
            <a:r>
              <a:rPr lang="fr-FR" b="0" i="0" dirty="0">
                <a:solidFill>
                  <a:srgbClr val="0D0D0D"/>
                </a:solidFill>
                <a:effectLst/>
                <a:highlight>
                  <a:srgbClr val="FFFFFF"/>
                </a:highlight>
                <a:latin typeface="Söhne"/>
              </a:rPr>
              <a:t>Notre objectif est de rendre les abonnés satisfait avec un contenu qui leur plaît, de les garder plus longtemps devant leur écran, de les convaincre de rester, et même d'en attirer de nouveaux avec du contenu intéressant.</a:t>
            </a:r>
            <a:endParaRPr lang="fr-FR" sz="1200" dirty="0">
              <a:solidFill>
                <a:schemeClr val="bg1"/>
              </a:solidFill>
              <a:latin typeface="Söhne"/>
            </a:endParaRPr>
          </a:p>
          <a:p>
            <a:endParaRPr lang="fr-FR" dirty="0"/>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4</a:t>
            </a:fld>
            <a:endParaRPr lang="fr-FR"/>
          </a:p>
        </p:txBody>
      </p:sp>
    </p:spTree>
    <p:extLst>
      <p:ext uri="{BB962C8B-B14F-4D97-AF65-F5344CB8AC3E}">
        <p14:creationId xmlns:p14="http://schemas.microsoft.com/office/powerpoint/2010/main" val="34570986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14300" lvl="0" indent="0" rtl="0">
              <a:spcBef>
                <a:spcPts val="1000"/>
              </a:spcBef>
              <a:spcAft>
                <a:spcPts val="0"/>
              </a:spcAft>
              <a:buSzPts val="1800"/>
              <a:buNone/>
            </a:pPr>
            <a:r>
              <a:rPr lang="fr-FR" sz="1200" dirty="0">
                <a:solidFill>
                  <a:schemeClr val="bg1">
                    <a:alpha val="80000"/>
                  </a:schemeClr>
                </a:solidFill>
              </a:rPr>
              <a:t>Nous allons voir maintenant 4 éléments clés de notre analyse</a:t>
            </a:r>
          </a:p>
          <a:p>
            <a:pPr marL="457200" lvl="0" indent="-342900" rtl="0">
              <a:spcBef>
                <a:spcPts val="1000"/>
              </a:spcBef>
              <a:spcAft>
                <a:spcPts val="0"/>
              </a:spcAft>
              <a:buSzPts val="1800"/>
              <a:buChar char="●"/>
            </a:pPr>
            <a:endParaRPr lang="fr-FR" sz="1200" dirty="0">
              <a:solidFill>
                <a:schemeClr val="bg1">
                  <a:alpha val="80000"/>
                </a:schemeClr>
              </a:solidFill>
            </a:endParaRPr>
          </a:p>
          <a:p>
            <a:pPr marL="457200" lvl="0" indent="-342900" rtl="0">
              <a:spcBef>
                <a:spcPts val="1000"/>
              </a:spcBef>
              <a:spcAft>
                <a:spcPts val="0"/>
              </a:spcAft>
              <a:buSzPts val="1800"/>
              <a:buChar char="●"/>
            </a:pPr>
            <a:r>
              <a:rPr lang="fr-FR" sz="1200" dirty="0">
                <a:solidFill>
                  <a:schemeClr val="bg1">
                    <a:alpha val="80000"/>
                  </a:schemeClr>
                </a:solidFill>
              </a:rPr>
              <a:t>L’</a:t>
            </a:r>
            <a:r>
              <a:rPr lang="fr-FR" sz="1200" dirty="0" err="1">
                <a:solidFill>
                  <a:schemeClr val="bg1">
                    <a:alpha val="80000"/>
                  </a:schemeClr>
                </a:solidFill>
              </a:rPr>
              <a:t>Overview</a:t>
            </a:r>
            <a:endParaRPr lang="fr-FR" sz="1200" dirty="0">
              <a:solidFill>
                <a:schemeClr val="bg1">
                  <a:alpha val="80000"/>
                </a:schemeClr>
              </a:solidFill>
            </a:endParaRPr>
          </a:p>
          <a:p>
            <a:pPr marL="457200" lvl="0" indent="-342900" rtl="0">
              <a:spcBef>
                <a:spcPts val="0"/>
              </a:spcBef>
              <a:spcAft>
                <a:spcPts val="0"/>
              </a:spcAft>
              <a:buSzPts val="1800"/>
              <a:buChar char="●"/>
            </a:pPr>
            <a:r>
              <a:rPr lang="fr-FR" sz="1200" dirty="0">
                <a:solidFill>
                  <a:schemeClr val="bg1">
                    <a:alpha val="80000"/>
                  </a:schemeClr>
                </a:solidFill>
              </a:rPr>
              <a:t>Les Pays</a:t>
            </a:r>
          </a:p>
          <a:p>
            <a:pPr marL="457200" lvl="0" indent="-342900" rtl="0">
              <a:spcBef>
                <a:spcPts val="0"/>
              </a:spcBef>
              <a:spcAft>
                <a:spcPts val="0"/>
              </a:spcAft>
              <a:buSzPts val="1800"/>
              <a:buChar char="●"/>
            </a:pPr>
            <a:r>
              <a:rPr lang="fr-FR" sz="1200" dirty="0">
                <a:solidFill>
                  <a:schemeClr val="bg1">
                    <a:alpha val="80000"/>
                  </a:schemeClr>
                </a:solidFill>
              </a:rPr>
              <a:t>Les Durées</a:t>
            </a:r>
          </a:p>
          <a:p>
            <a:pPr marL="457200" lvl="0" indent="-342900" rtl="0">
              <a:spcBef>
                <a:spcPts val="0"/>
              </a:spcBef>
              <a:spcAft>
                <a:spcPts val="0"/>
              </a:spcAft>
              <a:buSzPts val="1800"/>
              <a:buChar char="●"/>
            </a:pPr>
            <a:r>
              <a:rPr lang="fr-FR" sz="1200" dirty="0">
                <a:solidFill>
                  <a:schemeClr val="bg1">
                    <a:alpha val="80000"/>
                  </a:schemeClr>
                </a:solidFill>
              </a:rPr>
              <a:t>Les Genres</a:t>
            </a:r>
          </a:p>
          <a:p>
            <a:endParaRPr lang="fr-FR" dirty="0"/>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5</a:t>
            </a:fld>
            <a:endParaRPr lang="fr-FR"/>
          </a:p>
        </p:txBody>
      </p:sp>
    </p:spTree>
    <p:extLst>
      <p:ext uri="{BB962C8B-B14F-4D97-AF65-F5344CB8AC3E}">
        <p14:creationId xmlns:p14="http://schemas.microsoft.com/office/powerpoint/2010/main" val="3791628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buFont typeface="Arial" panose="020B0604020202020204" pitchFamily="34" charset="0"/>
              <a:buNone/>
            </a:pPr>
            <a:r>
              <a:rPr lang="fr-FR" b="1" i="0" dirty="0">
                <a:solidFill>
                  <a:srgbClr val="0D0D0D"/>
                </a:solidFill>
                <a:effectLst/>
                <a:highlight>
                  <a:srgbClr val="FFFFFF"/>
                </a:highlight>
                <a:latin typeface="Söhne"/>
              </a:rPr>
              <a:t>Dominance américaine dans la production de contenu :</a:t>
            </a:r>
            <a:r>
              <a:rPr lang="fr-FR" b="0" i="0" dirty="0">
                <a:solidFill>
                  <a:srgbClr val="0D0D0D"/>
                </a:solidFill>
                <a:effectLst/>
                <a:highlight>
                  <a:srgbClr val="FFFFFF"/>
                </a:highlight>
                <a:latin typeface="Söhne"/>
              </a:rPr>
              <a:t> </a:t>
            </a:r>
          </a:p>
          <a:p>
            <a:pPr algn="l">
              <a:buFont typeface="Arial" panose="020B0604020202020204" pitchFamily="34" charset="0"/>
              <a:buNone/>
            </a:pPr>
            <a:r>
              <a:rPr lang="fr-FR" b="0" i="0" dirty="0">
                <a:solidFill>
                  <a:srgbClr val="0D0D0D"/>
                </a:solidFill>
                <a:effectLst/>
                <a:highlight>
                  <a:srgbClr val="FFFFFF"/>
                </a:highlight>
                <a:latin typeface="Söhne"/>
              </a:rPr>
              <a:t>Soulignant l'importance du marché américain pour Netflix, il serait judicieux pour la plateforme d'investir davantage dans des contenus originaux pour maintenir sa position prédominante et de s’assurer de la fidélité des abonnés locaux.</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Accessibilité mondiale :</a:t>
            </a:r>
          </a:p>
          <a:p>
            <a:pPr algn="l">
              <a:buFont typeface="Arial" panose="020B0604020202020204" pitchFamily="34" charset="0"/>
              <a:buNone/>
            </a:pPr>
            <a:r>
              <a:rPr lang="fr-FR" b="0" i="0" dirty="0">
                <a:solidFill>
                  <a:srgbClr val="0D0D0D"/>
                </a:solidFill>
                <a:effectLst/>
                <a:highlight>
                  <a:srgbClr val="FFFFFF"/>
                </a:highlight>
                <a:latin typeface="Söhne"/>
              </a:rPr>
              <a:t>Présent dans plus de 126 pays à 2021 et 190 pays et territoires à ce jour, Netflix bénéficie d'une portée mondiale significative.</a:t>
            </a:r>
          </a:p>
          <a:p>
            <a:pPr algn="l">
              <a:buFont typeface="Arial" panose="020B0604020202020204" pitchFamily="34" charset="0"/>
              <a:buNone/>
            </a:pPr>
            <a:r>
              <a:rPr lang="fr-FR" b="0" i="0" dirty="0">
                <a:solidFill>
                  <a:srgbClr val="0D0D0D"/>
                </a:solidFill>
                <a:effectLst/>
                <a:highlight>
                  <a:srgbClr val="FFFFFF"/>
                </a:highlight>
                <a:latin typeface="Söhne"/>
              </a:rPr>
              <a:t>L'accent sur la localisation du contenu pourrait être clé pour maintenir et étendre sa base d'abonnés à l'échelle internationale.</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Diversité du catalogue et facilité d'accès :</a:t>
            </a:r>
          </a:p>
          <a:p>
            <a:pPr algn="l">
              <a:buFont typeface="Arial" panose="020B0604020202020204" pitchFamily="34" charset="0"/>
              <a:buNone/>
            </a:pPr>
            <a:r>
              <a:rPr lang="fr-FR" b="0" i="0" dirty="0">
                <a:solidFill>
                  <a:srgbClr val="0D0D0D"/>
                </a:solidFill>
                <a:effectLst/>
                <a:highlight>
                  <a:srgbClr val="FFFFFF"/>
                </a:highlight>
                <a:latin typeface="Söhne"/>
              </a:rPr>
              <a:t>L'accès instantané à une variété de contenus sur différents appareils constitue un avantage compétitif pour Netflix.</a:t>
            </a:r>
          </a:p>
          <a:p>
            <a:pPr algn="l">
              <a:buFont typeface="Arial" panose="020B0604020202020204" pitchFamily="34" charset="0"/>
              <a:buNone/>
            </a:pPr>
            <a:r>
              <a:rPr lang="fr-FR" b="0" i="0" dirty="0">
                <a:solidFill>
                  <a:srgbClr val="0D0D0D"/>
                </a:solidFill>
                <a:effectLst/>
                <a:highlight>
                  <a:srgbClr val="FFFFFF"/>
                </a:highlight>
                <a:latin typeface="Söhne"/>
              </a:rPr>
              <a:t>Toutefois, maintenir un équilibre entre quantité et qualité est essentiel pour répondre aux attentes des abonnés.</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Stratégie de sortie :</a:t>
            </a:r>
          </a:p>
          <a:p>
            <a:pPr algn="l">
              <a:buFont typeface="Arial" panose="020B0604020202020204" pitchFamily="34" charset="0"/>
              <a:buNone/>
            </a:pPr>
            <a:r>
              <a:rPr lang="fr-FR" b="0" i="0" dirty="0">
                <a:solidFill>
                  <a:srgbClr val="0D0D0D"/>
                </a:solidFill>
                <a:effectLst/>
                <a:highlight>
                  <a:srgbClr val="FFFFFF"/>
                </a:highlight>
                <a:latin typeface="Söhne"/>
              </a:rPr>
              <a:t>La planification stratégique des sorties de contenu, axée sur des moments clés de l'année, maximise l'engagement et l'impact sur l'audience.</a:t>
            </a:r>
          </a:p>
          <a:p>
            <a:pPr algn="l">
              <a:buFont typeface="Arial" panose="020B0604020202020204" pitchFamily="34" charset="0"/>
              <a:buNone/>
            </a:pPr>
            <a:r>
              <a:rPr lang="fr-FR" b="0" i="0" dirty="0">
                <a:solidFill>
                  <a:srgbClr val="0D0D0D"/>
                </a:solidFill>
                <a:effectLst/>
                <a:highlight>
                  <a:srgbClr val="FFFFFF"/>
                </a:highlight>
                <a:latin typeface="Söhne"/>
              </a:rPr>
              <a:t>Cette approche renforce la compétitivité et la croissance de Netflix sur le marché mondial du streaming.</a:t>
            </a:r>
          </a:p>
          <a:p>
            <a:pPr algn="l">
              <a:buFont typeface="+mj-lt"/>
              <a:buNone/>
            </a:pPr>
            <a:endParaRPr lang="fr-FR" b="0" i="0" dirty="0">
              <a:solidFill>
                <a:srgbClr val="0D0D0D"/>
              </a:solidFill>
              <a:effectLst/>
              <a:highlight>
                <a:srgbClr val="FFFFFF"/>
              </a:highlight>
              <a:latin typeface="Söhne"/>
            </a:endParaRPr>
          </a:p>
          <a:p>
            <a:pPr algn="l"/>
            <a:r>
              <a:rPr lang="fr-FR" b="0" i="0" dirty="0">
                <a:solidFill>
                  <a:srgbClr val="0D0D0D"/>
                </a:solidFill>
                <a:effectLst/>
                <a:highlight>
                  <a:srgbClr val="FFFFFF"/>
                </a:highlight>
                <a:latin typeface="Söhne"/>
              </a:rPr>
              <a:t>En résumé, ces insights mettent en lumière l'importance de la production de contenu localisé, de la diversification du catalogue, et d'une planification stratégique des sorties pour maintenir la compétitivité et la croissance de Netflix sur le marché mondial du streaming.</a:t>
            </a:r>
          </a:p>
          <a:p>
            <a:pPr algn="l"/>
            <a:endParaRPr lang="fr-FR" b="0" i="0" dirty="0">
              <a:solidFill>
                <a:srgbClr val="0D0D0D"/>
              </a:solidFill>
              <a:effectLst/>
              <a:highlight>
                <a:srgbClr val="FFFFFF"/>
              </a:highlight>
              <a:latin typeface="Söhne"/>
            </a:endParaRPr>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7</a:t>
            </a:fld>
            <a:endParaRPr lang="fr-FR"/>
          </a:p>
        </p:txBody>
      </p:sp>
    </p:spTree>
    <p:extLst>
      <p:ext uri="{BB962C8B-B14F-4D97-AF65-F5344CB8AC3E}">
        <p14:creationId xmlns:p14="http://schemas.microsoft.com/office/powerpoint/2010/main" val="626149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buFont typeface="Arial" panose="020B0604020202020204" pitchFamily="34" charset="0"/>
              <a:buNone/>
            </a:pPr>
            <a:r>
              <a:rPr lang="fr-FR" b="1" i="0" dirty="0">
                <a:solidFill>
                  <a:srgbClr val="0D0D0D"/>
                </a:solidFill>
                <a:effectLst/>
                <a:highlight>
                  <a:srgbClr val="FFFFFF"/>
                </a:highlight>
                <a:latin typeface="Söhne"/>
              </a:rPr>
              <a:t>Répartition par région et type de production :</a:t>
            </a:r>
          </a:p>
          <a:p>
            <a:pPr algn="l">
              <a:buFont typeface="Arial" panose="020B0604020202020204" pitchFamily="34" charset="0"/>
              <a:buNone/>
            </a:pPr>
            <a:r>
              <a:rPr lang="fr-FR" b="0" i="0" dirty="0">
                <a:solidFill>
                  <a:srgbClr val="0D0D0D"/>
                </a:solidFill>
                <a:effectLst/>
                <a:highlight>
                  <a:srgbClr val="FFFFFF"/>
                </a:highlight>
                <a:latin typeface="Söhne"/>
              </a:rPr>
              <a:t>Netflix se diversifie stratégiquement entre films (70%) et émissions de télévision (30%) pour s'adapter aux préférences locales.</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Tendance géographique :</a:t>
            </a:r>
          </a:p>
          <a:p>
            <a:pPr algn="l">
              <a:buFont typeface="Arial" panose="020B0604020202020204" pitchFamily="34" charset="0"/>
              <a:buNone/>
            </a:pPr>
            <a:r>
              <a:rPr lang="fr-FR" b="0" i="0" dirty="0">
                <a:solidFill>
                  <a:srgbClr val="0D0D0D"/>
                </a:solidFill>
                <a:effectLst/>
                <a:highlight>
                  <a:srgbClr val="FFFFFF"/>
                </a:highlight>
                <a:latin typeface="Söhne"/>
              </a:rPr>
              <a:t>Les Amériques, l'Europe et le Moyen-Orient présentent une diversité des 70/30 entre films et séries. L'Afrique et l'Inde sont plus orientées vers les films, tandis que l'Asie et l'Australie préfèrent les séries.</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Adaptabilité aux marchés régionaux :</a:t>
            </a:r>
          </a:p>
          <a:p>
            <a:pPr algn="l">
              <a:buFont typeface="Arial" panose="020B0604020202020204" pitchFamily="34" charset="0"/>
              <a:buNone/>
            </a:pPr>
            <a:r>
              <a:rPr lang="fr-FR" b="0" i="0" dirty="0">
                <a:solidFill>
                  <a:srgbClr val="0D0D0D"/>
                </a:solidFill>
                <a:effectLst/>
                <a:highlight>
                  <a:srgbClr val="FFFFFF"/>
                </a:highlight>
                <a:latin typeface="Söhne"/>
              </a:rPr>
              <a:t>La stratégie de Netflix montre son engagement à comprendre et répondre aux préférences locales, ce qui lui permet de maximiser son attrait mondial.</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r>
              <a:rPr lang="fr-FR" b="0" i="0" dirty="0">
                <a:solidFill>
                  <a:srgbClr val="0D0D0D"/>
                </a:solidFill>
                <a:effectLst/>
                <a:highlight>
                  <a:srgbClr val="FFFFFF"/>
                </a:highlight>
                <a:latin typeface="Söhne"/>
              </a:rPr>
              <a:t>En bref, la personnalisation du contenu selon les régions est cruciale pour Netflix, tout comme sa flexibilité pour s'adapter aux besoins divers de son public mondial.</a:t>
            </a:r>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9</a:t>
            </a:fld>
            <a:endParaRPr lang="fr-FR"/>
          </a:p>
        </p:txBody>
      </p:sp>
    </p:spTree>
    <p:extLst>
      <p:ext uri="{BB962C8B-B14F-4D97-AF65-F5344CB8AC3E}">
        <p14:creationId xmlns:p14="http://schemas.microsoft.com/office/powerpoint/2010/main" val="23755650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buFont typeface="Arial" panose="020B0604020202020204" pitchFamily="34" charset="0"/>
              <a:buNone/>
            </a:pPr>
            <a:r>
              <a:rPr lang="fr-FR" b="1" i="0" dirty="0">
                <a:solidFill>
                  <a:srgbClr val="0D0D0D"/>
                </a:solidFill>
                <a:effectLst/>
                <a:highlight>
                  <a:srgbClr val="FFFFFF"/>
                </a:highlight>
                <a:latin typeface="Söhne"/>
              </a:rPr>
              <a:t>Durée des contenus :</a:t>
            </a:r>
          </a:p>
          <a:p>
            <a:pPr algn="l">
              <a:buFont typeface="Arial" panose="020B0604020202020204" pitchFamily="34" charset="0"/>
              <a:buNone/>
            </a:pPr>
            <a:r>
              <a:rPr lang="fr-FR" b="0" i="0" dirty="0">
                <a:solidFill>
                  <a:srgbClr val="0D0D0D"/>
                </a:solidFill>
                <a:effectLst/>
                <a:highlight>
                  <a:srgbClr val="FFFFFF"/>
                </a:highlight>
                <a:latin typeface="Söhne"/>
              </a:rPr>
              <a:t>Les films sur Netflix sont devenus plus longs depuis 2018, passant de 85 à 110 minutes en moyenne, offrant ainsi des expériences cinématographiques plus riches.</a:t>
            </a:r>
          </a:p>
          <a:p>
            <a:pPr algn="l">
              <a:buFont typeface="Arial" panose="020B0604020202020204" pitchFamily="34" charset="0"/>
              <a:buNone/>
            </a:pPr>
            <a:r>
              <a:rPr lang="fr-FR" b="0" i="0" dirty="0">
                <a:solidFill>
                  <a:srgbClr val="0D0D0D"/>
                </a:solidFill>
                <a:effectLst/>
                <a:highlight>
                  <a:srgbClr val="FFFFFF"/>
                </a:highlight>
                <a:latin typeface="Söhne"/>
              </a:rPr>
              <a:t>En revanche, les saisons des séries se sont en moyenne limitées à deux saisons depuis 2017, répondant à une demande de narration concise et percutante.</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Adaptabilité de Netflix :</a:t>
            </a:r>
          </a:p>
          <a:p>
            <a:pPr algn="l">
              <a:buFont typeface="Arial" panose="020B0604020202020204" pitchFamily="34" charset="0"/>
              <a:buNone/>
            </a:pPr>
            <a:r>
              <a:rPr lang="fr-FR" b="0" i="0" dirty="0">
                <a:solidFill>
                  <a:srgbClr val="0D0D0D"/>
                </a:solidFill>
                <a:effectLst/>
                <a:highlight>
                  <a:srgbClr val="FFFFFF"/>
                </a:highlight>
                <a:latin typeface="Söhne"/>
              </a:rPr>
              <a:t>Ces ajustements dans la durée des contenus témoignent de la capacité de Netflix à répondre aux préférences changeantes de son public, tout en maintenant une offre diversifiée et attrayante.</a:t>
            </a:r>
          </a:p>
          <a:p>
            <a:pPr algn="l"/>
            <a:endParaRPr lang="fr-FR" b="0" i="0" dirty="0">
              <a:solidFill>
                <a:srgbClr val="0D0D0D"/>
              </a:solidFill>
              <a:effectLst/>
              <a:highlight>
                <a:srgbClr val="FFFFFF"/>
              </a:highlight>
              <a:latin typeface="Söhne"/>
            </a:endParaRPr>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11</a:t>
            </a:fld>
            <a:endParaRPr lang="fr-FR"/>
          </a:p>
        </p:txBody>
      </p:sp>
    </p:spTree>
    <p:extLst>
      <p:ext uri="{BB962C8B-B14F-4D97-AF65-F5344CB8AC3E}">
        <p14:creationId xmlns:p14="http://schemas.microsoft.com/office/powerpoint/2010/main" val="31822582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buFont typeface="Arial" panose="020B0604020202020204" pitchFamily="34" charset="0"/>
              <a:buNone/>
            </a:pPr>
            <a:r>
              <a:rPr lang="fr-FR" b="1" i="0" dirty="0">
                <a:solidFill>
                  <a:srgbClr val="0D0D0D"/>
                </a:solidFill>
                <a:effectLst/>
                <a:highlight>
                  <a:srgbClr val="FFFFFF"/>
                </a:highlight>
                <a:latin typeface="Söhne"/>
              </a:rPr>
              <a:t>Préférences des consommateurs :</a:t>
            </a:r>
          </a:p>
          <a:p>
            <a:pPr algn="l">
              <a:buFont typeface="Arial" panose="020B0604020202020204" pitchFamily="34" charset="0"/>
              <a:buNone/>
            </a:pPr>
            <a:r>
              <a:rPr lang="fr-FR" b="0" i="0" dirty="0">
                <a:solidFill>
                  <a:srgbClr val="0D0D0D"/>
                </a:solidFill>
                <a:effectLst/>
                <a:highlight>
                  <a:srgbClr val="FFFFFF"/>
                </a:highlight>
                <a:latin typeface="Söhne"/>
              </a:rPr>
              <a:t>Les genres préférés des spectateurs sur Netflix sont similaires, qu'il s'agisse de films ou d'émissions TV, démontrant une connaissance approfondie des préférences du public par Netflix.</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Stratégie de contenu :</a:t>
            </a:r>
          </a:p>
          <a:p>
            <a:pPr algn="l">
              <a:buFont typeface="Arial" panose="020B0604020202020204" pitchFamily="34" charset="0"/>
              <a:buNone/>
            </a:pPr>
            <a:r>
              <a:rPr lang="fr-FR" b="0" i="0" dirty="0">
                <a:solidFill>
                  <a:srgbClr val="0D0D0D"/>
                </a:solidFill>
                <a:effectLst/>
                <a:highlight>
                  <a:srgbClr val="FFFFFF"/>
                </a:highlight>
                <a:latin typeface="Söhne"/>
              </a:rPr>
              <a:t>38% des productions visent un public adulte, avec le reste destiné aux enfants, dans le but de captiver les familles avec une variété de contenus adaptés.</a:t>
            </a:r>
          </a:p>
          <a:p>
            <a:pPr algn="l">
              <a:buFont typeface="Arial" panose="020B0604020202020204" pitchFamily="34" charset="0"/>
              <a:buNone/>
            </a:pPr>
            <a:r>
              <a:rPr lang="fr-FR" b="0" i="0" dirty="0">
                <a:solidFill>
                  <a:srgbClr val="0D0D0D"/>
                </a:solidFill>
                <a:effectLst/>
                <a:highlight>
                  <a:srgbClr val="FFFFFF"/>
                </a:highlight>
                <a:latin typeface="Söhne"/>
              </a:rPr>
              <a:t>En ciblant également les adolescents, Netflix cherche à établir une relation de fidélité dès le jeune âge, renforçant ainsi sa position en tant que choix de divertissement familial de premier plan.</a:t>
            </a:r>
          </a:p>
          <a:p>
            <a:pPr algn="l"/>
            <a:endParaRPr lang="fr-FR" b="0" i="0" dirty="0">
              <a:solidFill>
                <a:srgbClr val="0D0D0D"/>
              </a:solidFill>
              <a:effectLst/>
              <a:highlight>
                <a:srgbClr val="FFFFFF"/>
              </a:highlight>
              <a:latin typeface="Söhne"/>
            </a:endParaRPr>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13</a:t>
            </a:fld>
            <a:endParaRPr lang="fr-FR"/>
          </a:p>
        </p:txBody>
      </p:sp>
    </p:spTree>
    <p:extLst>
      <p:ext uri="{BB962C8B-B14F-4D97-AF65-F5344CB8AC3E}">
        <p14:creationId xmlns:p14="http://schemas.microsoft.com/office/powerpoint/2010/main" val="12813064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b="1" i="0" dirty="0">
                <a:solidFill>
                  <a:srgbClr val="0D0D0D"/>
                </a:solidFill>
                <a:effectLst/>
                <a:highlight>
                  <a:srgbClr val="FFFFFF"/>
                </a:highlight>
                <a:latin typeface="Söhne"/>
              </a:rPr>
              <a:t>En conclusion</a:t>
            </a:r>
            <a:r>
              <a:rPr lang="fr-FR" b="0" i="0" dirty="0">
                <a:solidFill>
                  <a:srgbClr val="0D0D0D"/>
                </a:solidFill>
                <a:effectLst/>
                <a:highlight>
                  <a:srgbClr val="FFFFFF"/>
                </a:highlight>
                <a:latin typeface="Söhne"/>
              </a:rPr>
              <a:t>, l'analyse des données révèle plusieurs axes stratégiques pour Netflix :</a:t>
            </a:r>
          </a:p>
          <a:p>
            <a:pPr algn="l"/>
            <a:endParaRPr lang="fr-FR" b="0" i="0" dirty="0">
              <a:solidFill>
                <a:srgbClr val="0D0D0D"/>
              </a:solidFill>
              <a:effectLst/>
              <a:highlight>
                <a:srgbClr val="FFFFFF"/>
              </a:highlight>
              <a:latin typeface="Söhne"/>
            </a:endParaRPr>
          </a:p>
          <a:p>
            <a:pPr algn="l">
              <a:buFont typeface="Arial" panose="020B0604020202020204" pitchFamily="34" charset="0"/>
              <a:buChar char="•"/>
            </a:pPr>
            <a:r>
              <a:rPr lang="fr-FR" b="0" i="0" dirty="0">
                <a:solidFill>
                  <a:srgbClr val="0D0D0D"/>
                </a:solidFill>
                <a:effectLst/>
                <a:highlight>
                  <a:srgbClr val="FFFFFF"/>
                </a:highlight>
                <a:latin typeface="Söhne"/>
              </a:rPr>
              <a:t>Comprendre les préférences du public et investir dans les genres populaires.</a:t>
            </a:r>
          </a:p>
          <a:p>
            <a:pPr algn="l">
              <a:buFont typeface="Arial" panose="020B0604020202020204" pitchFamily="34" charset="0"/>
              <a:buChar char="•"/>
            </a:pPr>
            <a:r>
              <a:rPr lang="fr-FR" b="0" i="0" dirty="0">
                <a:solidFill>
                  <a:srgbClr val="0D0D0D"/>
                </a:solidFill>
                <a:effectLst/>
                <a:highlight>
                  <a:srgbClr val="FFFFFF"/>
                </a:highlight>
                <a:latin typeface="Söhne"/>
              </a:rPr>
              <a:t>Prolonger les saisons des séries et augmenter la durée des films pour accroître la durée de visionnage.</a:t>
            </a:r>
          </a:p>
          <a:p>
            <a:pPr algn="l">
              <a:buFont typeface="Arial" panose="020B0604020202020204" pitchFamily="34" charset="0"/>
              <a:buChar char="•"/>
            </a:pPr>
            <a:r>
              <a:rPr lang="fr-FR" b="0" i="0" dirty="0">
                <a:solidFill>
                  <a:srgbClr val="0D0D0D"/>
                </a:solidFill>
                <a:effectLst/>
                <a:highlight>
                  <a:srgbClr val="FFFFFF"/>
                </a:highlight>
                <a:latin typeface="Söhne"/>
              </a:rPr>
              <a:t>Maintenir l'intérêt des adolescents pour réduire le taux de désabonnement.</a:t>
            </a:r>
          </a:p>
          <a:p>
            <a:pPr algn="l">
              <a:buFont typeface="Arial" panose="020B0604020202020204" pitchFamily="34" charset="0"/>
              <a:buChar char="•"/>
            </a:pPr>
            <a:r>
              <a:rPr lang="fr-FR" b="0" i="0" dirty="0">
                <a:solidFill>
                  <a:srgbClr val="0D0D0D"/>
                </a:solidFill>
                <a:effectLst/>
                <a:highlight>
                  <a:srgbClr val="FFFFFF"/>
                </a:highlight>
                <a:latin typeface="Söhne"/>
              </a:rPr>
              <a:t>Explorer de nouvelles offres comme les jeux vidéo pour une croissance future.</a:t>
            </a:r>
          </a:p>
          <a:p>
            <a:pPr algn="l">
              <a:buFont typeface="Arial" panose="020B0604020202020204" pitchFamily="34" charset="0"/>
              <a:buChar char="•"/>
            </a:pPr>
            <a:endParaRPr lang="fr-FR" b="0" i="0" dirty="0">
              <a:solidFill>
                <a:srgbClr val="0D0D0D"/>
              </a:solidFill>
              <a:effectLst/>
              <a:highlight>
                <a:srgbClr val="FFFFFF"/>
              </a:highlight>
              <a:latin typeface="Söhne"/>
            </a:endParaRPr>
          </a:p>
          <a:p>
            <a:pPr algn="l"/>
            <a:r>
              <a:rPr lang="fr-FR" b="0" i="0" dirty="0">
                <a:solidFill>
                  <a:srgbClr val="0D0D0D"/>
                </a:solidFill>
                <a:effectLst/>
                <a:highlight>
                  <a:srgbClr val="FFFFFF"/>
                </a:highlight>
                <a:latin typeface="Söhne"/>
              </a:rPr>
              <a:t>En mettant en œuvre ces stratégies, Netflix renforcera sa position sur le marché du streaming et continuera à offrir une expérience de divertissement immersive à ses abonnés existants tout en attirant de nouveaux utilisateurs.</a:t>
            </a:r>
          </a:p>
          <a:p>
            <a:pPr algn="l"/>
            <a:endParaRPr lang="fr-FR" b="0" i="0" dirty="0">
              <a:solidFill>
                <a:srgbClr val="0D0D0D"/>
              </a:solidFill>
              <a:effectLst/>
              <a:highlight>
                <a:srgbClr val="FFFFFF"/>
              </a:highlight>
              <a:latin typeface="Söhne"/>
            </a:endParaRPr>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14</a:t>
            </a:fld>
            <a:endParaRPr lang="fr-FR"/>
          </a:p>
        </p:txBody>
      </p:sp>
    </p:spTree>
    <p:extLst>
      <p:ext uri="{BB962C8B-B14F-4D97-AF65-F5344CB8AC3E}">
        <p14:creationId xmlns:p14="http://schemas.microsoft.com/office/powerpoint/2010/main" val="3493672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ECC119-FE81-2394-47C8-F030AB2336AA}"/>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A4144F49-2F9C-C73C-9BBB-C6FF42DBD4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2F9BDB67-9BC7-8CDB-2C43-BF3CE103BA1D}"/>
              </a:ext>
            </a:extLst>
          </p:cNvPr>
          <p:cNvSpPr>
            <a:spLocks noGrp="1"/>
          </p:cNvSpPr>
          <p:nvPr>
            <p:ph type="dt" sz="half" idx="10"/>
          </p:nvPr>
        </p:nvSpPr>
        <p:spPr/>
        <p:txBody>
          <a:bodyPr/>
          <a:lstStyle/>
          <a:p>
            <a:fld id="{8E278C43-4FD5-415C-BA8E-B8F96D7BD7BB}" type="datetimeFigureOut">
              <a:rPr lang="fr-FR" smtClean="0"/>
              <a:t>05/05/2024</a:t>
            </a:fld>
            <a:endParaRPr lang="fr-FR"/>
          </a:p>
        </p:txBody>
      </p:sp>
      <p:sp>
        <p:nvSpPr>
          <p:cNvPr id="5" name="Espace réservé du pied de page 4">
            <a:extLst>
              <a:ext uri="{FF2B5EF4-FFF2-40B4-BE49-F238E27FC236}">
                <a16:creationId xmlns:a16="http://schemas.microsoft.com/office/drawing/2014/main" id="{CE68B903-B7F8-8B05-9BEC-29656E69403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30FA154-FEAF-2472-15F0-F7A4E2D31C18}"/>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2562256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C7375C9-2AC0-E9AF-0053-69F0413FC275}"/>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47DF52C5-73FF-C9C9-CCA4-1C767AAD1D75}"/>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A28D365-EF70-8683-7823-8CE2D27ECF59}"/>
              </a:ext>
            </a:extLst>
          </p:cNvPr>
          <p:cNvSpPr>
            <a:spLocks noGrp="1"/>
          </p:cNvSpPr>
          <p:nvPr>
            <p:ph type="dt" sz="half" idx="10"/>
          </p:nvPr>
        </p:nvSpPr>
        <p:spPr/>
        <p:txBody>
          <a:bodyPr/>
          <a:lstStyle/>
          <a:p>
            <a:fld id="{8E278C43-4FD5-415C-BA8E-B8F96D7BD7BB}" type="datetimeFigureOut">
              <a:rPr lang="fr-FR" smtClean="0"/>
              <a:t>05/05/2024</a:t>
            </a:fld>
            <a:endParaRPr lang="fr-FR"/>
          </a:p>
        </p:txBody>
      </p:sp>
      <p:sp>
        <p:nvSpPr>
          <p:cNvPr id="5" name="Espace réservé du pied de page 4">
            <a:extLst>
              <a:ext uri="{FF2B5EF4-FFF2-40B4-BE49-F238E27FC236}">
                <a16:creationId xmlns:a16="http://schemas.microsoft.com/office/drawing/2014/main" id="{70EB4EE8-0C4C-E806-03C6-14D337B602DD}"/>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7AA24E6-D01F-7971-7E6D-4DC84878F59E}"/>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34371994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6BF2152B-611A-2653-780B-74CEBA2CAAD1}"/>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2299AC2D-E4BA-1155-65F8-744393BA3326}"/>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5BBBC17-A9D2-001A-5C21-8A94CB561FCA}"/>
              </a:ext>
            </a:extLst>
          </p:cNvPr>
          <p:cNvSpPr>
            <a:spLocks noGrp="1"/>
          </p:cNvSpPr>
          <p:nvPr>
            <p:ph type="dt" sz="half" idx="10"/>
          </p:nvPr>
        </p:nvSpPr>
        <p:spPr/>
        <p:txBody>
          <a:bodyPr/>
          <a:lstStyle/>
          <a:p>
            <a:fld id="{8E278C43-4FD5-415C-BA8E-B8F96D7BD7BB}" type="datetimeFigureOut">
              <a:rPr lang="fr-FR" smtClean="0"/>
              <a:t>05/05/2024</a:t>
            </a:fld>
            <a:endParaRPr lang="fr-FR"/>
          </a:p>
        </p:txBody>
      </p:sp>
      <p:sp>
        <p:nvSpPr>
          <p:cNvPr id="5" name="Espace réservé du pied de page 4">
            <a:extLst>
              <a:ext uri="{FF2B5EF4-FFF2-40B4-BE49-F238E27FC236}">
                <a16:creationId xmlns:a16="http://schemas.microsoft.com/office/drawing/2014/main" id="{C8C5A8F5-3B7B-7AAB-F54D-C08497C60B3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1B6C3D2-AAC2-B10A-12AC-CEAC8252CF9D}"/>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2568917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DF76F7-BBB3-4571-0F4F-E88D251F3A93}"/>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3D943DCB-5FE2-55C0-5815-2CD5170C7DBE}"/>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504090BE-E990-63B0-8BDA-970832B48142}"/>
              </a:ext>
            </a:extLst>
          </p:cNvPr>
          <p:cNvSpPr>
            <a:spLocks noGrp="1"/>
          </p:cNvSpPr>
          <p:nvPr>
            <p:ph type="dt" sz="half" idx="10"/>
          </p:nvPr>
        </p:nvSpPr>
        <p:spPr/>
        <p:txBody>
          <a:bodyPr/>
          <a:lstStyle/>
          <a:p>
            <a:fld id="{8E278C43-4FD5-415C-BA8E-B8F96D7BD7BB}" type="datetimeFigureOut">
              <a:rPr lang="fr-FR" smtClean="0"/>
              <a:t>05/05/2024</a:t>
            </a:fld>
            <a:endParaRPr lang="fr-FR"/>
          </a:p>
        </p:txBody>
      </p:sp>
      <p:sp>
        <p:nvSpPr>
          <p:cNvPr id="5" name="Espace réservé du pied de page 4">
            <a:extLst>
              <a:ext uri="{FF2B5EF4-FFF2-40B4-BE49-F238E27FC236}">
                <a16:creationId xmlns:a16="http://schemas.microsoft.com/office/drawing/2014/main" id="{9CF73969-41DE-B4D6-BC77-242D1D7C61B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1285B68-9A99-E563-0EB8-F9C30E81820A}"/>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3203623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ACCD733-9C9B-49DC-94A1-171AD4213238}"/>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F31507FD-A1B5-008A-BFAE-860292627BE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A7812800-4A6B-3C1F-18FA-307EBA24784C}"/>
              </a:ext>
            </a:extLst>
          </p:cNvPr>
          <p:cNvSpPr>
            <a:spLocks noGrp="1"/>
          </p:cNvSpPr>
          <p:nvPr>
            <p:ph type="dt" sz="half" idx="10"/>
          </p:nvPr>
        </p:nvSpPr>
        <p:spPr/>
        <p:txBody>
          <a:bodyPr/>
          <a:lstStyle/>
          <a:p>
            <a:fld id="{8E278C43-4FD5-415C-BA8E-B8F96D7BD7BB}" type="datetimeFigureOut">
              <a:rPr lang="fr-FR" smtClean="0"/>
              <a:t>05/05/2024</a:t>
            </a:fld>
            <a:endParaRPr lang="fr-FR"/>
          </a:p>
        </p:txBody>
      </p:sp>
      <p:sp>
        <p:nvSpPr>
          <p:cNvPr id="5" name="Espace réservé du pied de page 4">
            <a:extLst>
              <a:ext uri="{FF2B5EF4-FFF2-40B4-BE49-F238E27FC236}">
                <a16:creationId xmlns:a16="http://schemas.microsoft.com/office/drawing/2014/main" id="{E93D0F3D-BB86-3B06-2231-C657B852197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8905571-C007-873E-49A4-1970B30B1467}"/>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521608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D570E63-5791-9A1D-B61E-20B59B905DA3}"/>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6D8C2AFA-ABB1-D4A8-EFA2-524D634FE955}"/>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08C8412D-FB78-14ED-6B2A-23CED6753822}"/>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5675356C-1FAB-26AE-36AC-49067BAAA9F3}"/>
              </a:ext>
            </a:extLst>
          </p:cNvPr>
          <p:cNvSpPr>
            <a:spLocks noGrp="1"/>
          </p:cNvSpPr>
          <p:nvPr>
            <p:ph type="dt" sz="half" idx="10"/>
          </p:nvPr>
        </p:nvSpPr>
        <p:spPr/>
        <p:txBody>
          <a:bodyPr/>
          <a:lstStyle/>
          <a:p>
            <a:fld id="{8E278C43-4FD5-415C-BA8E-B8F96D7BD7BB}" type="datetimeFigureOut">
              <a:rPr lang="fr-FR" smtClean="0"/>
              <a:t>05/05/2024</a:t>
            </a:fld>
            <a:endParaRPr lang="fr-FR"/>
          </a:p>
        </p:txBody>
      </p:sp>
      <p:sp>
        <p:nvSpPr>
          <p:cNvPr id="6" name="Espace réservé du pied de page 5">
            <a:extLst>
              <a:ext uri="{FF2B5EF4-FFF2-40B4-BE49-F238E27FC236}">
                <a16:creationId xmlns:a16="http://schemas.microsoft.com/office/drawing/2014/main" id="{610A4755-C999-CB2C-BF1F-9AB507A03D8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5C53791-AAAD-8BA1-8237-0AA0DB7CD54D}"/>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25142355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30354B8-8792-D83A-81A9-4F8CC1846F77}"/>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0C630926-682B-40EE-AF46-15FFD3629D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0432AA2E-C75A-A455-06BE-B4F93D2BAE96}"/>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BB00BAA4-5217-25FB-677E-A733AE4A90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FCF20E28-B76D-DF3A-1681-35538AD75461}"/>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C077C599-2DDD-403D-0C1F-7507A693F38B}"/>
              </a:ext>
            </a:extLst>
          </p:cNvPr>
          <p:cNvSpPr>
            <a:spLocks noGrp="1"/>
          </p:cNvSpPr>
          <p:nvPr>
            <p:ph type="dt" sz="half" idx="10"/>
          </p:nvPr>
        </p:nvSpPr>
        <p:spPr/>
        <p:txBody>
          <a:bodyPr/>
          <a:lstStyle/>
          <a:p>
            <a:fld id="{8E278C43-4FD5-415C-BA8E-B8F96D7BD7BB}" type="datetimeFigureOut">
              <a:rPr lang="fr-FR" smtClean="0"/>
              <a:t>05/05/2024</a:t>
            </a:fld>
            <a:endParaRPr lang="fr-FR"/>
          </a:p>
        </p:txBody>
      </p:sp>
      <p:sp>
        <p:nvSpPr>
          <p:cNvPr id="8" name="Espace réservé du pied de page 7">
            <a:extLst>
              <a:ext uri="{FF2B5EF4-FFF2-40B4-BE49-F238E27FC236}">
                <a16:creationId xmlns:a16="http://schemas.microsoft.com/office/drawing/2014/main" id="{1F230723-4986-F4B9-D885-3A3E6F081F59}"/>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FAB2CE39-8617-35D6-E1C8-CE0C2D9E2A4E}"/>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3896903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162CF5D-6296-0006-E6C9-84671B9D96F1}"/>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E983146A-62C1-7767-0076-40DC5CC3922D}"/>
              </a:ext>
            </a:extLst>
          </p:cNvPr>
          <p:cNvSpPr>
            <a:spLocks noGrp="1"/>
          </p:cNvSpPr>
          <p:nvPr>
            <p:ph type="dt" sz="half" idx="10"/>
          </p:nvPr>
        </p:nvSpPr>
        <p:spPr/>
        <p:txBody>
          <a:bodyPr/>
          <a:lstStyle/>
          <a:p>
            <a:fld id="{8E278C43-4FD5-415C-BA8E-B8F96D7BD7BB}" type="datetimeFigureOut">
              <a:rPr lang="fr-FR" smtClean="0"/>
              <a:t>05/05/2024</a:t>
            </a:fld>
            <a:endParaRPr lang="fr-FR"/>
          </a:p>
        </p:txBody>
      </p:sp>
      <p:sp>
        <p:nvSpPr>
          <p:cNvPr id="4" name="Espace réservé du pied de page 3">
            <a:extLst>
              <a:ext uri="{FF2B5EF4-FFF2-40B4-BE49-F238E27FC236}">
                <a16:creationId xmlns:a16="http://schemas.microsoft.com/office/drawing/2014/main" id="{EAE91D94-17F4-FF14-5323-FA0CEC8E785E}"/>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31DBA2FA-D838-5CDC-8418-56049C628F55}"/>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2312655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E25FE91A-BCCF-2F72-58D5-DB5D97712FC8}"/>
              </a:ext>
            </a:extLst>
          </p:cNvPr>
          <p:cNvSpPr>
            <a:spLocks noGrp="1"/>
          </p:cNvSpPr>
          <p:nvPr>
            <p:ph type="dt" sz="half" idx="10"/>
          </p:nvPr>
        </p:nvSpPr>
        <p:spPr/>
        <p:txBody>
          <a:bodyPr/>
          <a:lstStyle/>
          <a:p>
            <a:fld id="{8E278C43-4FD5-415C-BA8E-B8F96D7BD7BB}" type="datetimeFigureOut">
              <a:rPr lang="fr-FR" smtClean="0"/>
              <a:t>05/05/2024</a:t>
            </a:fld>
            <a:endParaRPr lang="fr-FR"/>
          </a:p>
        </p:txBody>
      </p:sp>
      <p:sp>
        <p:nvSpPr>
          <p:cNvPr id="3" name="Espace réservé du pied de page 2">
            <a:extLst>
              <a:ext uri="{FF2B5EF4-FFF2-40B4-BE49-F238E27FC236}">
                <a16:creationId xmlns:a16="http://schemas.microsoft.com/office/drawing/2014/main" id="{A2CF589F-C040-228B-F729-124ED3AD9642}"/>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9C190648-C05B-64B7-97E0-9F0622378743}"/>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18920918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752936-ABDF-EA24-9D41-069FFD83492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3DDEAE93-CC48-D9BB-B40A-4849FDCD6D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D8C93967-ED91-824F-F2E9-19BA823655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7579694-A71C-7263-D2C7-3F305EC22BF1}"/>
              </a:ext>
            </a:extLst>
          </p:cNvPr>
          <p:cNvSpPr>
            <a:spLocks noGrp="1"/>
          </p:cNvSpPr>
          <p:nvPr>
            <p:ph type="dt" sz="half" idx="10"/>
          </p:nvPr>
        </p:nvSpPr>
        <p:spPr/>
        <p:txBody>
          <a:bodyPr/>
          <a:lstStyle/>
          <a:p>
            <a:fld id="{8E278C43-4FD5-415C-BA8E-B8F96D7BD7BB}" type="datetimeFigureOut">
              <a:rPr lang="fr-FR" smtClean="0"/>
              <a:t>05/05/2024</a:t>
            </a:fld>
            <a:endParaRPr lang="fr-FR"/>
          </a:p>
        </p:txBody>
      </p:sp>
      <p:sp>
        <p:nvSpPr>
          <p:cNvPr id="6" name="Espace réservé du pied de page 5">
            <a:extLst>
              <a:ext uri="{FF2B5EF4-FFF2-40B4-BE49-F238E27FC236}">
                <a16:creationId xmlns:a16="http://schemas.microsoft.com/office/drawing/2014/main" id="{31CD4E81-44D1-251B-D057-74B414EBF3D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466937D-39AE-206D-25D9-078244E8CF07}"/>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1246515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E863351-3CD5-1B00-F7F2-66BE238412FB}"/>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62E9A4E-611B-69E2-1B87-6C32E204A4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E887F33C-C427-9BC6-B30C-EAD1D2BA34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6B69C741-240F-ADDA-2715-591062C7A7D3}"/>
              </a:ext>
            </a:extLst>
          </p:cNvPr>
          <p:cNvSpPr>
            <a:spLocks noGrp="1"/>
          </p:cNvSpPr>
          <p:nvPr>
            <p:ph type="dt" sz="half" idx="10"/>
          </p:nvPr>
        </p:nvSpPr>
        <p:spPr/>
        <p:txBody>
          <a:bodyPr/>
          <a:lstStyle/>
          <a:p>
            <a:fld id="{8E278C43-4FD5-415C-BA8E-B8F96D7BD7BB}" type="datetimeFigureOut">
              <a:rPr lang="fr-FR" smtClean="0"/>
              <a:t>05/05/2024</a:t>
            </a:fld>
            <a:endParaRPr lang="fr-FR"/>
          </a:p>
        </p:txBody>
      </p:sp>
      <p:sp>
        <p:nvSpPr>
          <p:cNvPr id="6" name="Espace réservé du pied de page 5">
            <a:extLst>
              <a:ext uri="{FF2B5EF4-FFF2-40B4-BE49-F238E27FC236}">
                <a16:creationId xmlns:a16="http://schemas.microsoft.com/office/drawing/2014/main" id="{B190C931-CE98-1442-EBE4-87F8EC7B001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1CD954D7-B430-7047-D9EC-70C4A58EDA02}"/>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1663937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2C0B197-23F4-8241-41B2-B2DFF3CBA5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1CF719D2-BC19-5867-C993-FCBC8869A2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C853A6F-7F97-B626-C1B0-58CDB5F43F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E278C43-4FD5-415C-BA8E-B8F96D7BD7BB}" type="datetimeFigureOut">
              <a:rPr lang="fr-FR" smtClean="0"/>
              <a:t>05/05/2024</a:t>
            </a:fld>
            <a:endParaRPr lang="fr-FR"/>
          </a:p>
        </p:txBody>
      </p:sp>
      <p:sp>
        <p:nvSpPr>
          <p:cNvPr id="5" name="Espace réservé du pied de page 4">
            <a:extLst>
              <a:ext uri="{FF2B5EF4-FFF2-40B4-BE49-F238E27FC236}">
                <a16:creationId xmlns:a16="http://schemas.microsoft.com/office/drawing/2014/main" id="{32F11C7B-6C53-9754-6058-A917127795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252C8A2D-085A-BBBF-A5F3-467F3C5209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92B0FE3-1AA2-41ED-9B7C-C67F24AAF8C4}" type="slidenum">
              <a:rPr lang="fr-FR" smtClean="0"/>
              <a:t>‹N°›</a:t>
            </a:fld>
            <a:endParaRPr lang="fr-FR"/>
          </a:p>
        </p:txBody>
      </p:sp>
    </p:spTree>
    <p:extLst>
      <p:ext uri="{BB962C8B-B14F-4D97-AF65-F5344CB8AC3E}">
        <p14:creationId xmlns:p14="http://schemas.microsoft.com/office/powerpoint/2010/main" val="1917122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4.jpeg"/><Relationship Id="rId9" Type="http://schemas.microsoft.com/office/2007/relationships/diagramDrawing" Target="../diagrams/drawing1.xml"/></Relationships>
</file>

<file path=ppt/slides/_rels/slide15.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ce réservé du contenu 8" descr="Une image contenant capture d’écran, rouge, obscurité, Carmin&#10;&#10;Description générée automatiquement">
            <a:extLst>
              <a:ext uri="{FF2B5EF4-FFF2-40B4-BE49-F238E27FC236}">
                <a16:creationId xmlns:a16="http://schemas.microsoft.com/office/drawing/2014/main" id="{3CA6B310-254B-6A63-8F6E-E89581637A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5158176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06519948-43C2-C474-7150-05611AE6E2A5}"/>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34571" b="34483"/>
          <a:stretch/>
        </p:blipFill>
        <p:spPr>
          <a:xfrm>
            <a:off x="20" y="10"/>
            <a:ext cx="12188930" cy="6857990"/>
          </a:xfrm>
          <a:prstGeom prst="rect">
            <a:avLst/>
          </a:prstGeom>
        </p:spPr>
      </p:pic>
      <p:sp>
        <p:nvSpPr>
          <p:cNvPr id="2" name="Titre 1">
            <a:extLst>
              <a:ext uri="{FF2B5EF4-FFF2-40B4-BE49-F238E27FC236}">
                <a16:creationId xmlns:a16="http://schemas.microsoft.com/office/drawing/2014/main" id="{E47D5767-674D-85B0-ED0D-3789F809CA2B}"/>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err="1">
                <a:solidFill>
                  <a:schemeClr val="bg1"/>
                </a:solidFill>
              </a:rPr>
              <a:t>Durées</a:t>
            </a:r>
            <a:endParaRPr lang="en-US" sz="6600" dirty="0">
              <a:solidFill>
                <a:schemeClr val="bg1"/>
              </a:solidFill>
            </a:endParaRPr>
          </a:p>
        </p:txBody>
      </p:sp>
      <p:sp>
        <p:nvSpPr>
          <p:cNvPr id="1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46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
        <p:cNvGrpSpPr/>
        <p:nvPr/>
      </p:nvGrpSpPr>
      <p:grpSpPr>
        <a:xfrm>
          <a:off x="0" y="0"/>
          <a:ext cx="0" cy="0"/>
          <a:chOff x="0" y="0"/>
          <a:chExt cx="0" cy="0"/>
        </a:xfrm>
      </p:grpSpPr>
      <p:pic>
        <p:nvPicPr>
          <p:cNvPr id="2" name="Image 1" descr="Une image contenant texte, capture d’écran, Police, conception&#10;&#10;Description générée automatiquement">
            <a:extLst>
              <a:ext uri="{FF2B5EF4-FFF2-40B4-BE49-F238E27FC236}">
                <a16:creationId xmlns:a16="http://schemas.microsoft.com/office/drawing/2014/main" id="{6AAB3E24-26CF-A1C3-3100-CDE7FEF5557F}"/>
              </a:ext>
            </a:extLst>
          </p:cNvPr>
          <p:cNvPicPr>
            <a:picLocks noChangeAspect="1"/>
          </p:cNvPicPr>
          <p:nvPr/>
        </p:nvPicPr>
        <p:blipFill>
          <a:blip r:embed="rId3"/>
          <a:stretch>
            <a:fillRect/>
          </a:stretch>
        </p:blipFill>
        <p:spPr>
          <a:xfrm>
            <a:off x="-66674" y="0"/>
            <a:ext cx="12258674" cy="6858000"/>
          </a:xfrm>
          <a:prstGeom prst="rect">
            <a:avLst/>
          </a:prstGeom>
        </p:spPr>
      </p:pic>
    </p:spTree>
    <p:extLst>
      <p:ext uri="{BB962C8B-B14F-4D97-AF65-F5344CB8AC3E}">
        <p14:creationId xmlns:p14="http://schemas.microsoft.com/office/powerpoint/2010/main" val="39730804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06519948-43C2-C474-7150-05611AE6E2A5}"/>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34571" b="34483"/>
          <a:stretch/>
        </p:blipFill>
        <p:spPr>
          <a:xfrm>
            <a:off x="20" y="10"/>
            <a:ext cx="12188930" cy="6857990"/>
          </a:xfrm>
          <a:prstGeom prst="rect">
            <a:avLst/>
          </a:prstGeom>
        </p:spPr>
      </p:pic>
      <p:sp>
        <p:nvSpPr>
          <p:cNvPr id="2" name="Titre 1">
            <a:extLst>
              <a:ext uri="{FF2B5EF4-FFF2-40B4-BE49-F238E27FC236}">
                <a16:creationId xmlns:a16="http://schemas.microsoft.com/office/drawing/2014/main" id="{E47D5767-674D-85B0-ED0D-3789F809CA2B}"/>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chemeClr val="bg1"/>
                </a:solidFill>
              </a:rPr>
              <a:t>Genres</a:t>
            </a:r>
          </a:p>
        </p:txBody>
      </p:sp>
      <p:sp>
        <p:nvSpPr>
          <p:cNvPr id="1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84233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
        <p:cNvGrpSpPr/>
        <p:nvPr/>
      </p:nvGrpSpPr>
      <p:grpSpPr>
        <a:xfrm>
          <a:off x="0" y="0"/>
          <a:ext cx="0" cy="0"/>
          <a:chOff x="0" y="0"/>
          <a:chExt cx="0" cy="0"/>
        </a:xfrm>
      </p:grpSpPr>
      <p:pic>
        <p:nvPicPr>
          <p:cNvPr id="2" name="Image 1" descr="Une image contenant texte, capture d’écran, diagramme, logiciel&#10;&#10;Description générée automatiquement">
            <a:extLst>
              <a:ext uri="{FF2B5EF4-FFF2-40B4-BE49-F238E27FC236}">
                <a16:creationId xmlns:a16="http://schemas.microsoft.com/office/drawing/2014/main" id="{9DDE620C-8519-2BAE-6760-1A59D36FF7DD}"/>
              </a:ext>
            </a:extLst>
          </p:cNvPr>
          <p:cNvPicPr>
            <a:picLocks noChangeAspect="1"/>
          </p:cNvPicPr>
          <p:nvPr/>
        </p:nvPicPr>
        <p:blipFill>
          <a:blip r:embed="rId3"/>
          <a:stretch>
            <a:fillRect/>
          </a:stretch>
        </p:blipFill>
        <p:spPr>
          <a:xfrm>
            <a:off x="0" y="0"/>
            <a:ext cx="12192000" cy="6850871"/>
          </a:xfrm>
          <a:prstGeom prst="rect">
            <a:avLst/>
          </a:prstGeom>
        </p:spPr>
      </p:pic>
    </p:spTree>
    <p:extLst>
      <p:ext uri="{BB962C8B-B14F-4D97-AF65-F5344CB8AC3E}">
        <p14:creationId xmlns:p14="http://schemas.microsoft.com/office/powerpoint/2010/main" val="752991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AE5339FA-6A69-7201-48EC-AFAD3595264D}"/>
              </a:ext>
            </a:extLst>
          </p:cNvPr>
          <p:cNvSpPr>
            <a:spLocks noGrp="1"/>
          </p:cNvSpPr>
          <p:nvPr>
            <p:ph type="title"/>
          </p:nvPr>
        </p:nvSpPr>
        <p:spPr>
          <a:xfrm>
            <a:off x="6952457" y="461882"/>
            <a:ext cx="4391024" cy="717990"/>
          </a:xfrm>
        </p:spPr>
        <p:txBody>
          <a:bodyPr vert="horz" lIns="91440" tIns="45720" rIns="91440" bIns="45720" rtlCol="0" anchor="b">
            <a:normAutofit fontScale="90000"/>
          </a:bodyPr>
          <a:lstStyle/>
          <a:p>
            <a:pPr algn="ctr"/>
            <a:r>
              <a:rPr lang="fr-FR" sz="6000" dirty="0">
                <a:solidFill>
                  <a:schemeClr val="bg1">
                    <a:alpha val="60000"/>
                  </a:schemeClr>
                </a:solidFill>
              </a:rPr>
              <a:t>Conclusion</a:t>
            </a:r>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A29DD5AA-DF1F-AD3E-05AE-1112C372EFA0}"/>
              </a:ext>
            </a:extLst>
          </p:cNvPr>
          <p:cNvPicPr>
            <a:picLocks noChangeAspect="1"/>
          </p:cNvPicPr>
          <p:nvPr/>
        </p:nvPicPr>
        <p:blipFill rotWithShape="1">
          <a:blip r:embed="rId3">
            <a:extLst>
              <a:ext uri="{28A0092B-C50C-407E-A947-70E740481C1C}">
                <a14:useLocalDpi xmlns:a14="http://schemas.microsoft.com/office/drawing/2010/main" val="0"/>
              </a:ext>
            </a:extLst>
          </a:blip>
          <a:srcRect t="19561" r="1" b="19475"/>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20" name="Group 11">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21" name="Freeform: Shape 12">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3">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aphicFrame>
        <p:nvGraphicFramePr>
          <p:cNvPr id="11" name="Espace réservé du contenu 10">
            <a:extLst>
              <a:ext uri="{FF2B5EF4-FFF2-40B4-BE49-F238E27FC236}">
                <a16:creationId xmlns:a16="http://schemas.microsoft.com/office/drawing/2014/main" id="{C37477BE-2568-4B16-00AA-68F70CD2727F}"/>
              </a:ext>
            </a:extLst>
          </p:cNvPr>
          <p:cNvGraphicFramePr>
            <a:graphicFrameLocks noGrp="1"/>
          </p:cNvGraphicFramePr>
          <p:nvPr>
            <p:ph idx="1"/>
            <p:extLst>
              <p:ext uri="{D42A27DB-BD31-4B8C-83A1-F6EECF244321}">
                <p14:modId xmlns:p14="http://schemas.microsoft.com/office/powerpoint/2010/main" val="2333922207"/>
              </p:ext>
            </p:extLst>
          </p:nvPr>
        </p:nvGraphicFramePr>
        <p:xfrm>
          <a:off x="6993994" y="1430404"/>
          <a:ext cx="4474093" cy="399664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350202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078CC64-0A01-A2D3-9518-2AA243024A74}"/>
              </a:ext>
            </a:extLst>
          </p:cNvPr>
          <p:cNvSpPr>
            <a:spLocks noGrp="1"/>
          </p:cNvSpPr>
          <p:nvPr>
            <p:ph type="title"/>
          </p:nvPr>
        </p:nvSpPr>
        <p:spPr/>
        <p:txBody>
          <a:bodyPr vert="horz" lIns="91440" tIns="45720" rIns="91440" bIns="45720" rtlCol="0" anchor="b">
            <a:normAutofit/>
          </a:bodyPr>
          <a:lstStyle/>
          <a:p>
            <a:pPr algn="ctr"/>
            <a:r>
              <a:rPr lang="fr-FR" sz="6000" dirty="0">
                <a:solidFill>
                  <a:schemeClr val="bg1">
                    <a:alpha val="60000"/>
                  </a:schemeClr>
                </a:solidFill>
              </a:rPr>
              <a:t>Perspective</a:t>
            </a:r>
          </a:p>
        </p:txBody>
      </p:sp>
      <p:pic>
        <p:nvPicPr>
          <p:cNvPr id="5" name="Espace réservé du contenu 4" descr="Une image contenant Graphique, capture d’écran, Police, graphisme&#10;&#10;Description générée automatiquement">
            <a:extLst>
              <a:ext uri="{FF2B5EF4-FFF2-40B4-BE49-F238E27FC236}">
                <a16:creationId xmlns:a16="http://schemas.microsoft.com/office/drawing/2014/main" id="{972C81DD-E4ED-8679-495D-EC0CC346B3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spTree>
    <p:extLst>
      <p:ext uri="{BB962C8B-B14F-4D97-AF65-F5344CB8AC3E}">
        <p14:creationId xmlns:p14="http://schemas.microsoft.com/office/powerpoint/2010/main" val="40050343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776D29F-0A2C-4F75-8582-7C7DFCBD11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5078CC64-0A01-A2D3-9518-2AA243024A74}"/>
              </a:ext>
            </a:extLst>
          </p:cNvPr>
          <p:cNvSpPr>
            <a:spLocks noGrp="1"/>
          </p:cNvSpPr>
          <p:nvPr>
            <p:ph type="title"/>
          </p:nvPr>
        </p:nvSpPr>
        <p:spPr>
          <a:xfrm>
            <a:off x="838200" y="1174819"/>
            <a:ext cx="4375151" cy="2858363"/>
          </a:xfrm>
        </p:spPr>
        <p:txBody>
          <a:bodyPr vert="horz" lIns="91440" tIns="45720" rIns="91440" bIns="45720" rtlCol="0" anchor="b">
            <a:normAutofit/>
          </a:bodyPr>
          <a:lstStyle/>
          <a:p>
            <a:pPr algn="ctr"/>
            <a:r>
              <a:rPr lang="en-US" sz="6000" dirty="0">
                <a:solidFill>
                  <a:schemeClr val="bg1">
                    <a:alpha val="60000"/>
                  </a:schemeClr>
                </a:solidFill>
              </a:rPr>
              <a:t>Merci</a:t>
            </a:r>
          </a:p>
        </p:txBody>
      </p:sp>
      <p:pic>
        <p:nvPicPr>
          <p:cNvPr id="7" name="Espace réservé du contenu 6" descr="Une image contenant Graphique, capture d’écran, rouge, graphisme&#10;&#10;Description générée automatiquement">
            <a:extLst>
              <a:ext uri="{FF2B5EF4-FFF2-40B4-BE49-F238E27FC236}">
                <a16:creationId xmlns:a16="http://schemas.microsoft.com/office/drawing/2014/main" id="{7326800A-1B0E-6BC5-3C32-CF6CA2C66916}"/>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21072" r="-1" b="20984"/>
          <a:stretch/>
        </p:blipFill>
        <p:spPr>
          <a:xfrm>
            <a:off x="5682343" y="1"/>
            <a:ext cx="6509657" cy="6857999"/>
          </a:xfrm>
          <a:custGeom>
            <a:avLst/>
            <a:gdLst/>
            <a:ahLst/>
            <a:cxnLst/>
            <a:rect l="l" t="t" r="r" b="b"/>
            <a:pathLst>
              <a:path w="650965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0"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3" y="528850"/>
                  <a:pt x="335480" y="536547"/>
                  <a:pt x="337867" y="544146"/>
                </a:cubicBezTo>
                <a:lnTo>
                  <a:pt x="340032" y="549926"/>
                </a:lnTo>
                <a:lnTo>
                  <a:pt x="340448" y="551717"/>
                </a:lnTo>
                <a:lnTo>
                  <a:pt x="346286" y="566616"/>
                </a:lnTo>
                <a:lnTo>
                  <a:pt x="346338" y="566754"/>
                </a:lnTo>
                <a:lnTo>
                  <a:pt x="352655" y="583595"/>
                </a:lnTo>
                <a:lnTo>
                  <a:pt x="359452" y="612658"/>
                </a:lnTo>
                <a:cubicBezTo>
                  <a:pt x="358987" y="604728"/>
                  <a:pt x="357230" y="597005"/>
                  <a:pt x="354829" y="589388"/>
                </a:cubicBezTo>
                <a:lnTo>
                  <a:pt x="352655" y="583595"/>
                </a:lnTo>
                <a:lnTo>
                  <a:pt x="352236" y="581804"/>
                </a:lnTo>
                <a:lnTo>
                  <a:pt x="346286" y="566616"/>
                </a:lnTo>
                <a:lnTo>
                  <a:pt x="340032" y="549926"/>
                </a:lnTo>
                <a:close/>
                <a:moveTo>
                  <a:pt x="384407" y="268794"/>
                </a:moveTo>
                <a:lnTo>
                  <a:pt x="387838" y="328017"/>
                </a:lnTo>
                <a:cubicBezTo>
                  <a:pt x="389527" y="318646"/>
                  <a:pt x="389932" y="309031"/>
                  <a:pt x="389283" y="299164"/>
                </a:cubicBezTo>
                <a:cubicBezTo>
                  <a:pt x="388635" y="289296"/>
                  <a:pt x="386932" y="279176"/>
                  <a:pt x="384407" y="268794"/>
                </a:cubicBezTo>
                <a:close/>
                <a:moveTo>
                  <a:pt x="66991" y="0"/>
                </a:moveTo>
                <a:lnTo>
                  <a:pt x="6509657" y="0"/>
                </a:lnTo>
                <a:lnTo>
                  <a:pt x="6509657" y="6857999"/>
                </a:lnTo>
                <a:lnTo>
                  <a:pt x="149318" y="6857999"/>
                </a:lnTo>
                <a:lnTo>
                  <a:pt x="149318" y="6857457"/>
                </a:lnTo>
                <a:lnTo>
                  <a:pt x="22079" y="6857457"/>
                </a:lnTo>
                <a:lnTo>
                  <a:pt x="26850" y="6796804"/>
                </a:lnTo>
                <a:cubicBezTo>
                  <a:pt x="32161" y="6777207"/>
                  <a:pt x="39591" y="6758011"/>
                  <a:pt x="44354" y="6738388"/>
                </a:cubicBezTo>
                <a:cubicBezTo>
                  <a:pt x="48736" y="6720103"/>
                  <a:pt x="58832" y="6702955"/>
                  <a:pt x="67214" y="6685617"/>
                </a:cubicBezTo>
                <a:cubicBezTo>
                  <a:pt x="83217" y="6652472"/>
                  <a:pt x="73120" y="6617036"/>
                  <a:pt x="77310" y="6583128"/>
                </a:cubicBezTo>
                <a:cubicBezTo>
                  <a:pt x="78645" y="6572269"/>
                  <a:pt x="80168" y="6561411"/>
                  <a:pt x="82837" y="6550742"/>
                </a:cubicBezTo>
                <a:cubicBezTo>
                  <a:pt x="89885" y="6521593"/>
                  <a:pt x="95981" y="6491874"/>
                  <a:pt x="105697" y="6463490"/>
                </a:cubicBezTo>
                <a:cubicBezTo>
                  <a:pt x="116556" y="6431292"/>
                  <a:pt x="131034" y="6400429"/>
                  <a:pt x="146086" y="6363664"/>
                </a:cubicBezTo>
                <a:cubicBezTo>
                  <a:pt x="142275" y="6350899"/>
                  <a:pt x="131986" y="6331277"/>
                  <a:pt x="131034" y="6311084"/>
                </a:cubicBezTo>
                <a:cubicBezTo>
                  <a:pt x="127795" y="6246121"/>
                  <a:pt x="145513" y="6185351"/>
                  <a:pt x="173518" y="6127247"/>
                </a:cubicBezTo>
                <a:cubicBezTo>
                  <a:pt x="181899" y="6109530"/>
                  <a:pt x="187424" y="6090477"/>
                  <a:pt x="195616" y="6072569"/>
                </a:cubicBezTo>
                <a:cubicBezTo>
                  <a:pt x="198472" y="6066284"/>
                  <a:pt x="204569" y="6058092"/>
                  <a:pt x="210285" y="6056948"/>
                </a:cubicBezTo>
                <a:cubicBezTo>
                  <a:pt x="243432" y="6050282"/>
                  <a:pt x="242863" y="6025515"/>
                  <a:pt x="244766" y="5999796"/>
                </a:cubicBezTo>
                <a:cubicBezTo>
                  <a:pt x="247051" y="5969124"/>
                  <a:pt x="252386" y="5938836"/>
                  <a:pt x="256958" y="5908355"/>
                </a:cubicBezTo>
                <a:cubicBezTo>
                  <a:pt x="257530" y="5904353"/>
                  <a:pt x="261531" y="5900735"/>
                  <a:pt x="264200" y="5897114"/>
                </a:cubicBezTo>
                <a:cubicBezTo>
                  <a:pt x="268199" y="5891590"/>
                  <a:pt x="274295" y="5886447"/>
                  <a:pt x="275818" y="5880348"/>
                </a:cubicBezTo>
                <a:cubicBezTo>
                  <a:pt x="283249" y="5849107"/>
                  <a:pt x="289535" y="5817674"/>
                  <a:pt x="296393" y="5786239"/>
                </a:cubicBezTo>
                <a:cubicBezTo>
                  <a:pt x="297918" y="5779191"/>
                  <a:pt x="299823" y="5771953"/>
                  <a:pt x="302870" y="5765474"/>
                </a:cubicBezTo>
                <a:cubicBezTo>
                  <a:pt x="305728" y="5759378"/>
                  <a:pt x="310683" y="5754234"/>
                  <a:pt x="313730" y="5748136"/>
                </a:cubicBezTo>
                <a:cubicBezTo>
                  <a:pt x="321920" y="5731564"/>
                  <a:pt x="329541" y="5714607"/>
                  <a:pt x="338685" y="5695178"/>
                </a:cubicBezTo>
                <a:cubicBezTo>
                  <a:pt x="321541" y="5684320"/>
                  <a:pt x="331257" y="5669647"/>
                  <a:pt x="339447" y="5651360"/>
                </a:cubicBezTo>
                <a:cubicBezTo>
                  <a:pt x="347830" y="5632691"/>
                  <a:pt x="350497" y="5611164"/>
                  <a:pt x="353545"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5" y="4893907"/>
                  <a:pt x="406697" y="4884572"/>
                </a:cubicBezTo>
                <a:cubicBezTo>
                  <a:pt x="399647" y="4857522"/>
                  <a:pt x="388978" y="4831420"/>
                  <a:pt x="384216" y="4803988"/>
                </a:cubicBezTo>
                <a:cubicBezTo>
                  <a:pt x="381551" y="4788747"/>
                  <a:pt x="386312" y="4771793"/>
                  <a:pt x="389741" y="4755980"/>
                </a:cubicBezTo>
                <a:cubicBezTo>
                  <a:pt x="393362"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2" y="4346201"/>
                  <a:pt x="391265" y="4340674"/>
                  <a:pt x="392218" y="4335722"/>
                </a:cubicBezTo>
                <a:cubicBezTo>
                  <a:pt x="401743" y="4281810"/>
                  <a:pt x="387838" y="4231324"/>
                  <a:pt x="369547" y="4181603"/>
                </a:cubicBezTo>
                <a:cubicBezTo>
                  <a:pt x="367643" y="4176461"/>
                  <a:pt x="368214" y="4170174"/>
                  <a:pt x="368595" y="4164458"/>
                </a:cubicBezTo>
                <a:cubicBezTo>
                  <a:pt x="369928" y="4148453"/>
                  <a:pt x="376597" y="4131119"/>
                  <a:pt x="372597" y="4116641"/>
                </a:cubicBezTo>
                <a:cubicBezTo>
                  <a:pt x="361546" y="4078159"/>
                  <a:pt x="348211" y="4040058"/>
                  <a:pt x="331447" y="4003861"/>
                </a:cubicBezTo>
                <a:cubicBezTo>
                  <a:pt x="314494" y="3967091"/>
                  <a:pt x="300203" y="3932993"/>
                  <a:pt x="317349" y="3890891"/>
                </a:cubicBezTo>
                <a:cubicBezTo>
                  <a:pt x="324589" y="3872985"/>
                  <a:pt x="319445" y="3849362"/>
                  <a:pt x="317541" y="3828785"/>
                </a:cubicBezTo>
                <a:cubicBezTo>
                  <a:pt x="316016" y="3813737"/>
                  <a:pt x="307443" y="3799258"/>
                  <a:pt x="307443" y="3784397"/>
                </a:cubicBezTo>
                <a:cubicBezTo>
                  <a:pt x="307443" y="3744770"/>
                  <a:pt x="297345" y="3709529"/>
                  <a:pt x="276771" y="3675238"/>
                </a:cubicBezTo>
                <a:cubicBezTo>
                  <a:pt x="268770" y="3661899"/>
                  <a:pt x="274106" y="3641134"/>
                  <a:pt x="272009" y="3623799"/>
                </a:cubicBezTo>
                <a:cubicBezTo>
                  <a:pt x="269533" y="3605509"/>
                  <a:pt x="267247" y="3586653"/>
                  <a:pt x="261720" y="3569124"/>
                </a:cubicBezTo>
                <a:cubicBezTo>
                  <a:pt x="247243" y="3523785"/>
                  <a:pt x="230859" y="3479015"/>
                  <a:pt x="215618" y="3433866"/>
                </a:cubicBezTo>
                <a:cubicBezTo>
                  <a:pt x="203045" y="3396719"/>
                  <a:pt x="212951" y="3360139"/>
                  <a:pt x="218286" y="3323372"/>
                </a:cubicBezTo>
                <a:cubicBezTo>
                  <a:pt x="221715" y="3300319"/>
                  <a:pt x="229907" y="3278795"/>
                  <a:pt x="217715" y="3252885"/>
                </a:cubicBezTo>
                <a:cubicBezTo>
                  <a:pt x="206093" y="3228119"/>
                  <a:pt x="208761" y="3196686"/>
                  <a:pt x="202475" y="3168870"/>
                </a:cubicBezTo>
                <a:cubicBezTo>
                  <a:pt x="197141" y="3145436"/>
                  <a:pt x="188566" y="3122770"/>
                  <a:pt x="180184" y="3100099"/>
                </a:cubicBezTo>
                <a:cubicBezTo>
                  <a:pt x="168753" y="3069235"/>
                  <a:pt x="156753" y="3038756"/>
                  <a:pt x="162468" y="3005035"/>
                </a:cubicBezTo>
                <a:cubicBezTo>
                  <a:pt x="168945" y="2966742"/>
                  <a:pt x="144560" y="2940455"/>
                  <a:pt x="128366" y="2910353"/>
                </a:cubicBezTo>
                <a:cubicBezTo>
                  <a:pt x="117318" y="2889587"/>
                  <a:pt x="109126" y="2866918"/>
                  <a:pt x="102268" y="2844248"/>
                </a:cubicBezTo>
                <a:cubicBezTo>
                  <a:pt x="93313" y="2813958"/>
                  <a:pt x="87978" y="2782716"/>
                  <a:pt x="79216" y="2752235"/>
                </a:cubicBezTo>
                <a:cubicBezTo>
                  <a:pt x="66072" y="2706131"/>
                  <a:pt x="55785"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1" y="2360933"/>
                </a:cubicBezTo>
                <a:cubicBezTo>
                  <a:pt x="28541" y="2356744"/>
                  <a:pt x="36543" y="2344741"/>
                  <a:pt x="37877" y="2335405"/>
                </a:cubicBezTo>
                <a:cubicBezTo>
                  <a:pt x="41877" y="2307402"/>
                  <a:pt x="35971" y="2281683"/>
                  <a:pt x="23017" y="2254633"/>
                </a:cubicBezTo>
                <a:cubicBezTo>
                  <a:pt x="10824" y="2229296"/>
                  <a:pt x="12158" y="2197670"/>
                  <a:pt x="7395" y="2168903"/>
                </a:cubicBezTo>
                <a:cubicBezTo>
                  <a:pt x="5680"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4" y="1938009"/>
                  <a:pt x="18445" y="1921817"/>
                </a:cubicBezTo>
                <a:cubicBezTo>
                  <a:pt x="19779" y="1915912"/>
                  <a:pt x="24922" y="1910004"/>
                  <a:pt x="24161" y="1904673"/>
                </a:cubicBezTo>
                <a:cubicBezTo>
                  <a:pt x="15968" y="1851709"/>
                  <a:pt x="52545" y="1813610"/>
                  <a:pt x="68738" y="1768838"/>
                </a:cubicBezTo>
                <a:cubicBezTo>
                  <a:pt x="85886" y="1721785"/>
                  <a:pt x="112174" y="1676253"/>
                  <a:pt x="104363" y="1623675"/>
                </a:cubicBezTo>
                <a:cubicBezTo>
                  <a:pt x="99601" y="1591859"/>
                  <a:pt x="88551" y="1561189"/>
                  <a:pt x="81882" y="1529563"/>
                </a:cubicBezTo>
                <a:cubicBezTo>
                  <a:pt x="79597" y="1518324"/>
                  <a:pt x="79978" y="1505751"/>
                  <a:pt x="82264" y="1494509"/>
                </a:cubicBezTo>
                <a:cubicBezTo>
                  <a:pt x="92743" y="1440216"/>
                  <a:pt x="94266" y="1386684"/>
                  <a:pt x="77120" y="1333341"/>
                </a:cubicBezTo>
                <a:cubicBezTo>
                  <a:pt x="74262" y="1324198"/>
                  <a:pt x="71597" y="1314483"/>
                  <a:pt x="71597" y="1304955"/>
                </a:cubicBezTo>
                <a:cubicBezTo>
                  <a:pt x="71597" y="1252757"/>
                  <a:pt x="75597" y="1201512"/>
                  <a:pt x="94266" y="1151600"/>
                </a:cubicBezTo>
                <a:cubicBezTo>
                  <a:pt x="100553" y="1134834"/>
                  <a:pt x="96553" y="1114449"/>
                  <a:pt x="98077" y="1095972"/>
                </a:cubicBezTo>
                <a:cubicBezTo>
                  <a:pt x="99409" y="1078826"/>
                  <a:pt x="99981" y="1061298"/>
                  <a:pt x="104363" y="1044725"/>
                </a:cubicBezTo>
                <a:cubicBezTo>
                  <a:pt x="110839" y="1020529"/>
                  <a:pt x="111601" y="998052"/>
                  <a:pt x="105887" y="973095"/>
                </a:cubicBezTo>
                <a:cubicBezTo>
                  <a:pt x="100553" y="949281"/>
                  <a:pt x="103219" y="923562"/>
                  <a:pt x="103029" y="898797"/>
                </a:cubicBezTo>
                <a:cubicBezTo>
                  <a:pt x="102839" y="871173"/>
                  <a:pt x="102649" y="843552"/>
                  <a:pt x="103601" y="815929"/>
                </a:cubicBezTo>
                <a:cubicBezTo>
                  <a:pt x="103981" y="804877"/>
                  <a:pt x="111601" y="792306"/>
                  <a:pt x="108553" y="783158"/>
                </a:cubicBezTo>
                <a:cubicBezTo>
                  <a:pt x="98267" y="753633"/>
                  <a:pt x="110649" y="724104"/>
                  <a:pt x="105126" y="694576"/>
                </a:cubicBezTo>
                <a:cubicBezTo>
                  <a:pt x="102268" y="680096"/>
                  <a:pt x="110078" y="663713"/>
                  <a:pt x="110839" y="648092"/>
                </a:cubicBezTo>
                <a:cubicBezTo>
                  <a:pt x="112174" y="622564"/>
                  <a:pt x="111601" y="597037"/>
                  <a:pt x="111983" y="571508"/>
                </a:cubicBezTo>
                <a:cubicBezTo>
                  <a:pt x="112174" y="563125"/>
                  <a:pt x="112936" y="554933"/>
                  <a:pt x="113318" y="546552"/>
                </a:cubicBezTo>
                <a:cubicBezTo>
                  <a:pt x="113697" y="539121"/>
                  <a:pt x="115412" y="531310"/>
                  <a:pt x="114080" y="524262"/>
                </a:cubicBezTo>
                <a:cubicBezTo>
                  <a:pt x="109315" y="498733"/>
                  <a:pt x="101505" y="473587"/>
                  <a:pt x="98457" y="447870"/>
                </a:cubicBezTo>
                <a:cubicBezTo>
                  <a:pt x="95792" y="425581"/>
                  <a:pt x="99409" y="402529"/>
                  <a:pt x="97505" y="380050"/>
                </a:cubicBezTo>
                <a:cubicBezTo>
                  <a:pt x="94266" y="340425"/>
                  <a:pt x="88551" y="300800"/>
                  <a:pt x="84930" y="261173"/>
                </a:cubicBezTo>
                <a:cubicBezTo>
                  <a:pt x="84168" y="252600"/>
                  <a:pt x="88933" y="243648"/>
                  <a:pt x="89313" y="234883"/>
                </a:cubicBezTo>
                <a:cubicBezTo>
                  <a:pt x="90266" y="207450"/>
                  <a:pt x="90457" y="180017"/>
                  <a:pt x="91026" y="152584"/>
                </a:cubicBezTo>
                <a:cubicBezTo>
                  <a:pt x="91218" y="136963"/>
                  <a:pt x="90647" y="121150"/>
                  <a:pt x="92361" y="105718"/>
                </a:cubicBezTo>
                <a:cubicBezTo>
                  <a:pt x="94648" y="85336"/>
                  <a:pt x="98077" y="66857"/>
                  <a:pt x="83217" y="47806"/>
                </a:cubicBezTo>
                <a:cubicBezTo>
                  <a:pt x="77453" y="40471"/>
                  <a:pt x="73691" y="32636"/>
                  <a:pt x="71206" y="24480"/>
                </a:cubicBezTo>
                <a:close/>
              </a:path>
            </a:pathLst>
          </a:custGeom>
          <a:effectLst>
            <a:outerShdw blurRad="381000" dist="152400" dir="10800000" algn="r" rotWithShape="0">
              <a:prstClr val="black">
                <a:alpha val="10000"/>
              </a:prstClr>
            </a:outerShdw>
          </a:effectLst>
        </p:spPr>
      </p:pic>
      <p:sp>
        <p:nvSpPr>
          <p:cNvPr id="14" name="Freeform: Shape 13">
            <a:extLst>
              <a:ext uri="{FF2B5EF4-FFF2-40B4-BE49-F238E27FC236}">
                <a16:creationId xmlns:a16="http://schemas.microsoft.com/office/drawing/2014/main" id="{C4D41903-2C9D-4F9E-AA1F-6161F8A6F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9E4574B5-C90E-412D-BAB0-B9F483290C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10696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9E881A4-A468-403A-9941-F8FFD5C68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3" descr="Une image contenant Graphique, capture d’écran, rouge, graphisme&#10;&#10;Description générée automatiquement">
            <a:extLst>
              <a:ext uri="{FF2B5EF4-FFF2-40B4-BE49-F238E27FC236}">
                <a16:creationId xmlns:a16="http://schemas.microsoft.com/office/drawing/2014/main" id="{52C8891D-8F4B-777C-54F4-362733C8CF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021" y="782919"/>
            <a:ext cx="2964104" cy="5389280"/>
          </a:xfrm>
          <a:prstGeom prst="rect">
            <a:avLst/>
          </a:prstGeom>
        </p:spPr>
      </p:pic>
      <p:sp>
        <p:nvSpPr>
          <p:cNvPr id="22" name="Rectangle 21">
            <a:extLst>
              <a:ext uri="{FF2B5EF4-FFF2-40B4-BE49-F238E27FC236}">
                <a16:creationId xmlns:a16="http://schemas.microsoft.com/office/drawing/2014/main" id="{6F168544-607B-491A-8601-3087D0FCE1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re 1">
            <a:extLst>
              <a:ext uri="{FF2B5EF4-FFF2-40B4-BE49-F238E27FC236}">
                <a16:creationId xmlns:a16="http://schemas.microsoft.com/office/drawing/2014/main" id="{04F2CFF2-F1DC-D3D0-2D01-A6D780CEC25A}"/>
              </a:ext>
            </a:extLst>
          </p:cNvPr>
          <p:cNvSpPr>
            <a:spLocks noGrp="1"/>
          </p:cNvSpPr>
          <p:nvPr>
            <p:ph type="title"/>
          </p:nvPr>
        </p:nvSpPr>
        <p:spPr>
          <a:xfrm>
            <a:off x="5653287" y="871442"/>
            <a:ext cx="5667269" cy="1289024"/>
          </a:xfrm>
        </p:spPr>
        <p:txBody>
          <a:bodyPr vert="horz" lIns="91440" tIns="45720" rIns="91440" bIns="45720" rtlCol="0" anchor="b">
            <a:normAutofit/>
          </a:bodyPr>
          <a:lstStyle/>
          <a:p>
            <a:pPr algn="ctr"/>
            <a:r>
              <a:rPr lang="fr-FR" sz="6000" dirty="0">
                <a:solidFill>
                  <a:schemeClr val="bg1">
                    <a:alpha val="60000"/>
                  </a:schemeClr>
                </a:solidFill>
              </a:rPr>
              <a:t>Problématique</a:t>
            </a:r>
          </a:p>
        </p:txBody>
      </p:sp>
      <p:sp>
        <p:nvSpPr>
          <p:cNvPr id="6" name="Espace réservé du contenu 5">
            <a:extLst>
              <a:ext uri="{FF2B5EF4-FFF2-40B4-BE49-F238E27FC236}">
                <a16:creationId xmlns:a16="http://schemas.microsoft.com/office/drawing/2014/main" id="{A138A1FD-FADA-CA56-6BCF-7A03B8C506EA}"/>
              </a:ext>
            </a:extLst>
          </p:cNvPr>
          <p:cNvSpPr>
            <a:spLocks noGrp="1"/>
          </p:cNvSpPr>
          <p:nvPr>
            <p:ph idx="1"/>
          </p:nvPr>
        </p:nvSpPr>
        <p:spPr>
          <a:xfrm>
            <a:off x="5653287" y="2447337"/>
            <a:ext cx="5667269" cy="3539220"/>
          </a:xfrm>
        </p:spPr>
        <p:txBody>
          <a:bodyPr vert="horz" lIns="91440" tIns="45720" rIns="91440" bIns="45720" rtlCol="0" anchor="t">
            <a:normAutofit/>
          </a:bodyPr>
          <a:lstStyle/>
          <a:p>
            <a:pPr marL="0" indent="0" algn="just">
              <a:buNone/>
            </a:pPr>
            <a:r>
              <a:rPr lang="fr-FR" sz="2400" dirty="0">
                <a:solidFill>
                  <a:schemeClr val="bg1"/>
                </a:solidFill>
                <a:latin typeface="Söhne"/>
              </a:rPr>
              <a:t>Netflix a sollicité notre expertise en tant qu'analyste de données pour optimiser leur stratégie de contenu.</a:t>
            </a:r>
          </a:p>
          <a:p>
            <a:pPr marL="0" indent="0" algn="just">
              <a:buNone/>
            </a:pPr>
            <a:r>
              <a:rPr lang="fr-FR" sz="2400" dirty="0">
                <a:solidFill>
                  <a:schemeClr val="bg1"/>
                </a:solidFill>
                <a:latin typeface="Söhne"/>
              </a:rPr>
              <a:t>L'objectif est d'identifier les productions les plus attrayantes pour leur public, afin d'accroître l'engagement, de réduire le taux de désabonnement et potentiellement d'élargir la base d'abonnés.</a:t>
            </a:r>
          </a:p>
        </p:txBody>
      </p:sp>
    </p:spTree>
    <p:extLst>
      <p:ext uri="{BB962C8B-B14F-4D97-AF65-F5344CB8AC3E}">
        <p14:creationId xmlns:p14="http://schemas.microsoft.com/office/powerpoint/2010/main" val="3648301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9E881A4-A468-403A-9941-F8FFD5C68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3" descr="Une image contenant Graphique, capture d’écran, rouge, graphisme&#10;&#10;Description générée automatiquement">
            <a:extLst>
              <a:ext uri="{FF2B5EF4-FFF2-40B4-BE49-F238E27FC236}">
                <a16:creationId xmlns:a16="http://schemas.microsoft.com/office/drawing/2014/main" id="{52C8891D-8F4B-777C-54F4-362733C8CF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021" y="782919"/>
            <a:ext cx="2964104" cy="5389280"/>
          </a:xfrm>
          <a:prstGeom prst="rect">
            <a:avLst/>
          </a:prstGeom>
        </p:spPr>
      </p:pic>
      <p:sp>
        <p:nvSpPr>
          <p:cNvPr id="13" name="Rectangle 12">
            <a:extLst>
              <a:ext uri="{FF2B5EF4-FFF2-40B4-BE49-F238E27FC236}">
                <a16:creationId xmlns:a16="http://schemas.microsoft.com/office/drawing/2014/main" id="{6F168544-607B-491A-8601-3087D0FCE1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re 1">
            <a:extLst>
              <a:ext uri="{FF2B5EF4-FFF2-40B4-BE49-F238E27FC236}">
                <a16:creationId xmlns:a16="http://schemas.microsoft.com/office/drawing/2014/main" id="{04F2CFF2-F1DC-D3D0-2D01-A6D780CEC25A}"/>
              </a:ext>
            </a:extLst>
          </p:cNvPr>
          <p:cNvSpPr>
            <a:spLocks noGrp="1"/>
          </p:cNvSpPr>
          <p:nvPr>
            <p:ph type="title"/>
          </p:nvPr>
        </p:nvSpPr>
        <p:spPr>
          <a:xfrm>
            <a:off x="5653287" y="871442"/>
            <a:ext cx="5667269" cy="1289024"/>
          </a:xfrm>
        </p:spPr>
        <p:txBody>
          <a:bodyPr vert="horz" lIns="91440" tIns="45720" rIns="91440" bIns="45720" rtlCol="0" anchor="b">
            <a:normAutofit/>
          </a:bodyPr>
          <a:lstStyle/>
          <a:p>
            <a:pPr algn="ctr"/>
            <a:r>
              <a:rPr lang="fr-FR" sz="6000" dirty="0">
                <a:solidFill>
                  <a:schemeClr val="bg1">
                    <a:alpha val="60000"/>
                  </a:schemeClr>
                </a:solidFill>
              </a:rPr>
              <a:t>Défis à relever</a:t>
            </a:r>
          </a:p>
        </p:txBody>
      </p:sp>
      <p:sp>
        <p:nvSpPr>
          <p:cNvPr id="6" name="Espace réservé du contenu 5">
            <a:extLst>
              <a:ext uri="{FF2B5EF4-FFF2-40B4-BE49-F238E27FC236}">
                <a16:creationId xmlns:a16="http://schemas.microsoft.com/office/drawing/2014/main" id="{A138A1FD-FADA-CA56-6BCF-7A03B8C506EA}"/>
              </a:ext>
            </a:extLst>
          </p:cNvPr>
          <p:cNvSpPr>
            <a:spLocks noGrp="1"/>
          </p:cNvSpPr>
          <p:nvPr>
            <p:ph idx="1"/>
          </p:nvPr>
        </p:nvSpPr>
        <p:spPr>
          <a:xfrm>
            <a:off x="5653287" y="2447337"/>
            <a:ext cx="5667269" cy="3539220"/>
          </a:xfrm>
        </p:spPr>
        <p:txBody>
          <a:bodyPr vert="horz" lIns="91440" tIns="45720" rIns="91440" bIns="45720" rtlCol="0" anchor="t">
            <a:normAutofit/>
          </a:bodyPr>
          <a:lstStyle/>
          <a:p>
            <a:pPr marL="0" indent="0" algn="just">
              <a:buNone/>
            </a:pPr>
            <a:r>
              <a:rPr lang="fr-FR" sz="2400" dirty="0">
                <a:solidFill>
                  <a:schemeClr val="bg1"/>
                </a:solidFill>
                <a:latin typeface="Söhne"/>
              </a:rPr>
              <a:t>Analyser la production existante de Netflix.</a:t>
            </a:r>
          </a:p>
          <a:p>
            <a:pPr marL="0" indent="0" algn="just">
              <a:buNone/>
            </a:pPr>
            <a:r>
              <a:rPr lang="fr-FR" sz="2400" dirty="0">
                <a:solidFill>
                  <a:schemeClr val="bg1"/>
                </a:solidFill>
                <a:latin typeface="Söhne"/>
              </a:rPr>
              <a:t>Comprendre les préférences et les comportements des abonnés.</a:t>
            </a:r>
          </a:p>
          <a:p>
            <a:pPr marL="0" indent="0" algn="just">
              <a:buNone/>
            </a:pPr>
            <a:r>
              <a:rPr lang="fr-FR" sz="2400" dirty="0">
                <a:solidFill>
                  <a:schemeClr val="bg1"/>
                </a:solidFill>
                <a:latin typeface="Söhne"/>
              </a:rPr>
              <a:t>Identifier les tendances émergentes dans le secteur du divertissement.</a:t>
            </a:r>
          </a:p>
        </p:txBody>
      </p:sp>
    </p:spTree>
    <p:extLst>
      <p:ext uri="{BB962C8B-B14F-4D97-AF65-F5344CB8AC3E}">
        <p14:creationId xmlns:p14="http://schemas.microsoft.com/office/powerpoint/2010/main" val="758870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9E881A4-A468-403A-9941-F8FFD5C68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3" descr="Une image contenant Graphique, capture d’écran, rouge, graphisme&#10;&#10;Description générée automatiquement">
            <a:extLst>
              <a:ext uri="{FF2B5EF4-FFF2-40B4-BE49-F238E27FC236}">
                <a16:creationId xmlns:a16="http://schemas.microsoft.com/office/drawing/2014/main" id="{52C8891D-8F4B-777C-54F4-362733C8CF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021" y="782919"/>
            <a:ext cx="2964104" cy="5389280"/>
          </a:xfrm>
          <a:prstGeom prst="rect">
            <a:avLst/>
          </a:prstGeom>
        </p:spPr>
      </p:pic>
      <p:sp>
        <p:nvSpPr>
          <p:cNvPr id="13" name="Rectangle 12">
            <a:extLst>
              <a:ext uri="{FF2B5EF4-FFF2-40B4-BE49-F238E27FC236}">
                <a16:creationId xmlns:a16="http://schemas.microsoft.com/office/drawing/2014/main" id="{6F168544-607B-491A-8601-3087D0FCE1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re 1">
            <a:extLst>
              <a:ext uri="{FF2B5EF4-FFF2-40B4-BE49-F238E27FC236}">
                <a16:creationId xmlns:a16="http://schemas.microsoft.com/office/drawing/2014/main" id="{04F2CFF2-F1DC-D3D0-2D01-A6D780CEC25A}"/>
              </a:ext>
            </a:extLst>
          </p:cNvPr>
          <p:cNvSpPr>
            <a:spLocks noGrp="1"/>
          </p:cNvSpPr>
          <p:nvPr>
            <p:ph type="title"/>
          </p:nvPr>
        </p:nvSpPr>
        <p:spPr>
          <a:xfrm>
            <a:off x="5653287" y="871442"/>
            <a:ext cx="5667269" cy="1289024"/>
          </a:xfrm>
        </p:spPr>
        <p:txBody>
          <a:bodyPr anchor="b">
            <a:normAutofit fontScale="90000"/>
          </a:bodyPr>
          <a:lstStyle/>
          <a:p>
            <a:pPr algn="ctr"/>
            <a:r>
              <a:rPr lang="fr-FR" sz="6000" dirty="0">
                <a:solidFill>
                  <a:schemeClr val="bg1">
                    <a:alpha val="60000"/>
                  </a:schemeClr>
                </a:solidFill>
              </a:rPr>
              <a:t>Enjeux stratégiques</a:t>
            </a:r>
          </a:p>
        </p:txBody>
      </p:sp>
      <p:sp>
        <p:nvSpPr>
          <p:cNvPr id="6" name="Espace réservé du contenu 5">
            <a:extLst>
              <a:ext uri="{FF2B5EF4-FFF2-40B4-BE49-F238E27FC236}">
                <a16:creationId xmlns:a16="http://schemas.microsoft.com/office/drawing/2014/main" id="{A138A1FD-FADA-CA56-6BCF-7A03B8C506EA}"/>
              </a:ext>
            </a:extLst>
          </p:cNvPr>
          <p:cNvSpPr>
            <a:spLocks noGrp="1"/>
          </p:cNvSpPr>
          <p:nvPr>
            <p:ph idx="1"/>
          </p:nvPr>
        </p:nvSpPr>
        <p:spPr>
          <a:xfrm>
            <a:off x="5653287" y="2447337"/>
            <a:ext cx="5667269" cy="3539220"/>
          </a:xfrm>
        </p:spPr>
        <p:txBody>
          <a:bodyPr vert="horz" lIns="91440" tIns="45720" rIns="91440" bIns="45720" rtlCol="0" anchor="t">
            <a:normAutofit fontScale="92500"/>
          </a:bodyPr>
          <a:lstStyle/>
          <a:p>
            <a:pPr marL="0" indent="0" algn="just">
              <a:buNone/>
            </a:pPr>
            <a:r>
              <a:rPr lang="fr-FR" sz="2400" dirty="0">
                <a:solidFill>
                  <a:schemeClr val="bg1"/>
                </a:solidFill>
                <a:latin typeface="Söhne"/>
              </a:rPr>
              <a:t>Améliorer la satisfaction des abonnés en proposant un contenu adapté à leurs attentes.</a:t>
            </a:r>
          </a:p>
          <a:p>
            <a:pPr marL="0" indent="0" algn="just">
              <a:buNone/>
            </a:pPr>
            <a:r>
              <a:rPr lang="fr-FR" sz="2400" dirty="0">
                <a:solidFill>
                  <a:schemeClr val="bg1"/>
                </a:solidFill>
                <a:latin typeface="Söhne"/>
              </a:rPr>
              <a:t>Accroître la durée de visionnage pour renforcer l'engagement et fidéliser les utilisateurs.</a:t>
            </a:r>
          </a:p>
          <a:p>
            <a:pPr marL="0" indent="0" algn="just">
              <a:buNone/>
            </a:pPr>
            <a:r>
              <a:rPr lang="fr-FR" sz="2400" dirty="0">
                <a:solidFill>
                  <a:schemeClr val="bg1"/>
                </a:solidFill>
                <a:latin typeface="Söhne"/>
              </a:rPr>
              <a:t>Réduire le taux de désabonnement en offrant des expériences de visionnage pertinentes et captivantes.</a:t>
            </a:r>
          </a:p>
          <a:p>
            <a:pPr marL="0" indent="0" algn="just">
              <a:buNone/>
            </a:pPr>
            <a:r>
              <a:rPr lang="fr-FR" sz="2400" dirty="0">
                <a:solidFill>
                  <a:schemeClr val="bg1"/>
                </a:solidFill>
                <a:latin typeface="Söhne"/>
              </a:rPr>
              <a:t>Potentiellement augmenter la base d'abonnés en attirant de nouveaux utilisateurs grâce à une offre de contenu attrayante et personnalisée.</a:t>
            </a:r>
          </a:p>
        </p:txBody>
      </p:sp>
    </p:spTree>
    <p:extLst>
      <p:ext uri="{BB962C8B-B14F-4D97-AF65-F5344CB8AC3E}">
        <p14:creationId xmlns:p14="http://schemas.microsoft.com/office/powerpoint/2010/main" val="5260827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135FA909-3F24-448C-A8BC-7CF77F62F8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64C74B78-F47C-6EDF-B22C-238BFDA36FD9}"/>
              </a:ext>
            </a:extLst>
          </p:cNvPr>
          <p:cNvSpPr>
            <a:spLocks noGrp="1"/>
          </p:cNvSpPr>
          <p:nvPr>
            <p:ph type="title"/>
          </p:nvPr>
        </p:nvSpPr>
        <p:spPr>
          <a:xfrm>
            <a:off x="838200" y="1641752"/>
            <a:ext cx="6140449" cy="1323439"/>
          </a:xfrm>
        </p:spPr>
        <p:txBody>
          <a:bodyPr vert="horz" lIns="91440" tIns="45720" rIns="91440" bIns="45720" rtlCol="0" anchor="b">
            <a:normAutofit/>
          </a:bodyPr>
          <a:lstStyle/>
          <a:p>
            <a:pPr algn="ctr"/>
            <a:r>
              <a:rPr lang="fr-FR" sz="6000" dirty="0">
                <a:solidFill>
                  <a:schemeClr val="bg1">
                    <a:alpha val="60000"/>
                  </a:schemeClr>
                </a:solidFill>
              </a:rPr>
              <a:t>Éléments clés</a:t>
            </a:r>
          </a:p>
        </p:txBody>
      </p:sp>
      <p:sp>
        <p:nvSpPr>
          <p:cNvPr id="3" name="Espace réservé du contenu 2">
            <a:extLst>
              <a:ext uri="{FF2B5EF4-FFF2-40B4-BE49-F238E27FC236}">
                <a16:creationId xmlns:a16="http://schemas.microsoft.com/office/drawing/2014/main" id="{B5AE1E84-02C6-5617-944C-3CF11A12B8B6}"/>
              </a:ext>
            </a:extLst>
          </p:cNvPr>
          <p:cNvSpPr>
            <a:spLocks noGrp="1"/>
          </p:cNvSpPr>
          <p:nvPr>
            <p:ph idx="1"/>
          </p:nvPr>
        </p:nvSpPr>
        <p:spPr>
          <a:xfrm>
            <a:off x="838200" y="3146400"/>
            <a:ext cx="6140449" cy="2862288"/>
          </a:xfrm>
        </p:spPr>
        <p:txBody>
          <a:bodyPr>
            <a:normAutofit/>
          </a:bodyPr>
          <a:lstStyle/>
          <a:p>
            <a:pPr marL="457200" lvl="0" indent="-342900" rtl="0">
              <a:spcBef>
                <a:spcPts val="1000"/>
              </a:spcBef>
              <a:spcAft>
                <a:spcPts val="0"/>
              </a:spcAft>
              <a:buSzPts val="1800"/>
              <a:buChar char="●"/>
            </a:pPr>
            <a:r>
              <a:rPr lang="fr-FR" sz="2400" dirty="0" err="1">
                <a:solidFill>
                  <a:schemeClr val="bg1">
                    <a:alpha val="80000"/>
                  </a:schemeClr>
                </a:solidFill>
              </a:rPr>
              <a:t>Overview</a:t>
            </a:r>
            <a:endParaRPr lang="fr-FR" sz="2400" dirty="0">
              <a:solidFill>
                <a:schemeClr val="bg1">
                  <a:alpha val="80000"/>
                </a:schemeClr>
              </a:solidFill>
            </a:endParaRPr>
          </a:p>
          <a:p>
            <a:pPr marL="457200" lvl="0" indent="-342900" rtl="0">
              <a:spcBef>
                <a:spcPts val="0"/>
              </a:spcBef>
              <a:spcAft>
                <a:spcPts val="0"/>
              </a:spcAft>
              <a:buSzPts val="1800"/>
              <a:buChar char="●"/>
            </a:pPr>
            <a:r>
              <a:rPr lang="fr-FR" sz="2400" dirty="0">
                <a:solidFill>
                  <a:schemeClr val="bg1">
                    <a:alpha val="80000"/>
                  </a:schemeClr>
                </a:solidFill>
              </a:rPr>
              <a:t>Pays</a:t>
            </a:r>
          </a:p>
          <a:p>
            <a:pPr marL="457200" lvl="0" indent="-342900" rtl="0">
              <a:spcBef>
                <a:spcPts val="0"/>
              </a:spcBef>
              <a:spcAft>
                <a:spcPts val="0"/>
              </a:spcAft>
              <a:buSzPts val="1800"/>
              <a:buChar char="●"/>
            </a:pPr>
            <a:r>
              <a:rPr lang="fr-FR" sz="2400" dirty="0">
                <a:solidFill>
                  <a:schemeClr val="bg1">
                    <a:alpha val="80000"/>
                  </a:schemeClr>
                </a:solidFill>
              </a:rPr>
              <a:t>Durées</a:t>
            </a:r>
          </a:p>
          <a:p>
            <a:pPr marL="457200" lvl="0" indent="-342900" rtl="0">
              <a:spcBef>
                <a:spcPts val="0"/>
              </a:spcBef>
              <a:spcAft>
                <a:spcPts val="0"/>
              </a:spcAft>
              <a:buSzPts val="1800"/>
              <a:buChar char="●"/>
            </a:pPr>
            <a:r>
              <a:rPr lang="fr-FR" sz="2400" dirty="0">
                <a:solidFill>
                  <a:schemeClr val="bg1">
                    <a:alpha val="80000"/>
                  </a:schemeClr>
                </a:solidFill>
              </a:rPr>
              <a:t>Genres</a:t>
            </a:r>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7650BBF1-F200-57A8-1638-0DF3B3874729}"/>
              </a:ext>
            </a:extLst>
          </p:cNvPr>
          <p:cNvPicPr>
            <a:picLocks noChangeAspect="1"/>
          </p:cNvPicPr>
          <p:nvPr/>
        </p:nvPicPr>
        <p:blipFill rotWithShape="1">
          <a:blip r:embed="rId3">
            <a:extLst>
              <a:ext uri="{28A0092B-C50C-407E-A947-70E740481C1C}">
                <a14:useLocalDpi xmlns:a14="http://schemas.microsoft.com/office/drawing/2010/main" val="0"/>
              </a:ext>
            </a:extLst>
          </a:blip>
          <a:srcRect t="8539" r="-2" b="8450"/>
          <a:stretch/>
        </p:blipFill>
        <p:spPr>
          <a:xfrm>
            <a:off x="7668829" y="-1"/>
            <a:ext cx="4543953" cy="6858002"/>
          </a:xfrm>
          <a:custGeom>
            <a:avLst/>
            <a:gdLst/>
            <a:ahLst/>
            <a:cxnLst/>
            <a:rect l="l" t="t" r="r" b="b"/>
            <a:pathLst>
              <a:path w="4543953" h="6858002">
                <a:moveTo>
                  <a:pt x="248638" y="6438981"/>
                </a:moveTo>
                <a:cubicBezTo>
                  <a:pt x="258140" y="6444077"/>
                  <a:pt x="265617" y="6451650"/>
                  <a:pt x="268569" y="6463841"/>
                </a:cubicBezTo>
                <a:lnTo>
                  <a:pt x="268572" y="6463849"/>
                </a:lnTo>
                <a:lnTo>
                  <a:pt x="279556" y="6508052"/>
                </a:lnTo>
                <a:lnTo>
                  <a:pt x="282367" y="6513012"/>
                </a:lnTo>
                <a:lnTo>
                  <a:pt x="284834" y="6521804"/>
                </a:lnTo>
                <a:lnTo>
                  <a:pt x="301172" y="6546195"/>
                </a:lnTo>
                <a:lnTo>
                  <a:pt x="301172" y="6546194"/>
                </a:lnTo>
                <a:lnTo>
                  <a:pt x="282367" y="6513012"/>
                </a:lnTo>
                <a:lnTo>
                  <a:pt x="268572" y="6463849"/>
                </a:lnTo>
                <a:lnTo>
                  <a:pt x="268569" y="6463840"/>
                </a:lnTo>
                <a:close/>
                <a:moveTo>
                  <a:pt x="332842" y="2836172"/>
                </a:moveTo>
                <a:lnTo>
                  <a:pt x="332842" y="2836173"/>
                </a:lnTo>
                <a:cubicBezTo>
                  <a:pt x="336914" y="2839983"/>
                  <a:pt x="340200" y="2844317"/>
                  <a:pt x="341533" y="2848794"/>
                </a:cubicBezTo>
                <a:cubicBezTo>
                  <a:pt x="348200" y="2870416"/>
                  <a:pt x="356392" y="2892181"/>
                  <a:pt x="361441" y="2914328"/>
                </a:cubicBezTo>
                <a:lnTo>
                  <a:pt x="366072" y="2947863"/>
                </a:lnTo>
                <a:lnTo>
                  <a:pt x="362488" y="2982148"/>
                </a:lnTo>
                <a:cubicBezTo>
                  <a:pt x="354392" y="3014153"/>
                  <a:pt x="350582" y="3045777"/>
                  <a:pt x="350796" y="3077401"/>
                </a:cubicBezTo>
                <a:lnTo>
                  <a:pt x="350796" y="3077402"/>
                </a:lnTo>
                <a:lnTo>
                  <a:pt x="350796" y="3077402"/>
                </a:lnTo>
                <a:cubicBezTo>
                  <a:pt x="351010" y="3109026"/>
                  <a:pt x="355249" y="3140650"/>
                  <a:pt x="363250" y="3172655"/>
                </a:cubicBezTo>
                <a:cubicBezTo>
                  <a:pt x="389159" y="3276481"/>
                  <a:pt x="416591" y="3380306"/>
                  <a:pt x="410877" y="3489468"/>
                </a:cubicBezTo>
                <a:cubicBezTo>
                  <a:pt x="409925" y="3507564"/>
                  <a:pt x="421546" y="3529091"/>
                  <a:pt x="432976" y="3544714"/>
                </a:cubicBezTo>
                <a:cubicBezTo>
                  <a:pt x="438406" y="3552191"/>
                  <a:pt x="442585" y="3557716"/>
                  <a:pt x="445520" y="3562321"/>
                </a:cubicBezTo>
                <a:lnTo>
                  <a:pt x="450598" y="3574408"/>
                </a:lnTo>
                <a:lnTo>
                  <a:pt x="448246" y="3587174"/>
                </a:lnTo>
                <a:cubicBezTo>
                  <a:pt x="446228" y="3592232"/>
                  <a:pt x="442978" y="3598435"/>
                  <a:pt x="438500" y="3606817"/>
                </a:cubicBezTo>
                <a:cubicBezTo>
                  <a:pt x="434118" y="3614819"/>
                  <a:pt x="431452" y="3624725"/>
                  <a:pt x="424974" y="3630632"/>
                </a:cubicBezTo>
                <a:cubicBezTo>
                  <a:pt x="408496" y="3645682"/>
                  <a:pt x="402257" y="3662494"/>
                  <a:pt x="400733" y="3680163"/>
                </a:cubicBezTo>
                <a:lnTo>
                  <a:pt x="400733" y="3680164"/>
                </a:lnTo>
                <a:lnTo>
                  <a:pt x="400733" y="3680164"/>
                </a:lnTo>
                <a:lnTo>
                  <a:pt x="404781" y="3734838"/>
                </a:lnTo>
                <a:lnTo>
                  <a:pt x="404399" y="3754652"/>
                </a:lnTo>
                <a:cubicBezTo>
                  <a:pt x="398399" y="3767130"/>
                  <a:pt x="396447" y="3778655"/>
                  <a:pt x="398042" y="3789776"/>
                </a:cubicBezTo>
                <a:lnTo>
                  <a:pt x="398042" y="3789776"/>
                </a:lnTo>
                <a:lnTo>
                  <a:pt x="398042" y="3789777"/>
                </a:lnTo>
                <a:cubicBezTo>
                  <a:pt x="399638" y="3800897"/>
                  <a:pt x="404781" y="3811614"/>
                  <a:pt x="412973" y="3822473"/>
                </a:cubicBezTo>
                <a:lnTo>
                  <a:pt x="427308" y="3852620"/>
                </a:lnTo>
                <a:lnTo>
                  <a:pt x="426528" y="3868764"/>
                </a:lnTo>
                <a:cubicBezTo>
                  <a:pt x="425070" y="3874229"/>
                  <a:pt x="422307" y="3879766"/>
                  <a:pt x="417925" y="3885338"/>
                </a:cubicBezTo>
                <a:cubicBezTo>
                  <a:pt x="398494" y="3910104"/>
                  <a:pt x="388302" y="3935727"/>
                  <a:pt x="386040" y="3962159"/>
                </a:cubicBezTo>
                <a:lnTo>
                  <a:pt x="386040" y="3962160"/>
                </a:lnTo>
                <a:lnTo>
                  <a:pt x="386040" y="3962160"/>
                </a:lnTo>
                <a:cubicBezTo>
                  <a:pt x="383778" y="3988593"/>
                  <a:pt x="389446" y="4015835"/>
                  <a:pt x="401733" y="4043840"/>
                </a:cubicBezTo>
                <a:lnTo>
                  <a:pt x="416855" y="4103826"/>
                </a:lnTo>
                <a:lnTo>
                  <a:pt x="414887" y="4134256"/>
                </a:lnTo>
                <a:cubicBezTo>
                  <a:pt x="413045" y="4144498"/>
                  <a:pt x="409973" y="4154857"/>
                  <a:pt x="405543" y="4165383"/>
                </a:cubicBezTo>
                <a:cubicBezTo>
                  <a:pt x="402114" y="4173480"/>
                  <a:pt x="401543" y="4182767"/>
                  <a:pt x="401638" y="4192387"/>
                </a:cubicBezTo>
                <a:lnTo>
                  <a:pt x="401638" y="4192388"/>
                </a:lnTo>
                <a:lnTo>
                  <a:pt x="401638" y="4192388"/>
                </a:lnTo>
                <a:lnTo>
                  <a:pt x="401733" y="4221391"/>
                </a:lnTo>
                <a:lnTo>
                  <a:pt x="396017" y="4253014"/>
                </a:lnTo>
                <a:cubicBezTo>
                  <a:pt x="383824" y="4277401"/>
                  <a:pt x="368204" y="4300070"/>
                  <a:pt x="356201" y="4324645"/>
                </a:cubicBezTo>
                <a:cubicBezTo>
                  <a:pt x="350487" y="4336457"/>
                  <a:pt x="347439" y="4350554"/>
                  <a:pt x="347247" y="4363890"/>
                </a:cubicBezTo>
                <a:lnTo>
                  <a:pt x="347247" y="4363891"/>
                </a:lnTo>
                <a:lnTo>
                  <a:pt x="347247" y="4363891"/>
                </a:lnTo>
                <a:cubicBezTo>
                  <a:pt x="346295" y="4403326"/>
                  <a:pt x="346295" y="4442762"/>
                  <a:pt x="348009" y="4482005"/>
                </a:cubicBezTo>
                <a:cubicBezTo>
                  <a:pt x="350677" y="4546777"/>
                  <a:pt x="351249" y="4612501"/>
                  <a:pt x="408019" y="4659175"/>
                </a:cubicBezTo>
                <a:cubicBezTo>
                  <a:pt x="412591" y="4662987"/>
                  <a:pt x="415259" y="4671177"/>
                  <a:pt x="416021" y="4677656"/>
                </a:cubicBezTo>
                <a:cubicBezTo>
                  <a:pt x="419640" y="4707565"/>
                  <a:pt x="420022" y="4738236"/>
                  <a:pt x="425928" y="4767765"/>
                </a:cubicBezTo>
                <a:lnTo>
                  <a:pt x="427237" y="4800483"/>
                </a:lnTo>
                <a:lnTo>
                  <a:pt x="412401" y="4828916"/>
                </a:lnTo>
                <a:cubicBezTo>
                  <a:pt x="395828" y="4846490"/>
                  <a:pt x="384397" y="4866958"/>
                  <a:pt x="382691" y="4889275"/>
                </a:cubicBezTo>
                <a:lnTo>
                  <a:pt x="382691" y="4889275"/>
                </a:lnTo>
                <a:lnTo>
                  <a:pt x="382691" y="4889276"/>
                </a:lnTo>
                <a:cubicBezTo>
                  <a:pt x="382122" y="4896714"/>
                  <a:pt x="382634" y="4904358"/>
                  <a:pt x="384396" y="4912169"/>
                </a:cubicBezTo>
                <a:lnTo>
                  <a:pt x="385799" y="4933805"/>
                </a:lnTo>
                <a:lnTo>
                  <a:pt x="381039" y="4952673"/>
                </a:lnTo>
                <a:cubicBezTo>
                  <a:pt x="376253" y="4964604"/>
                  <a:pt x="368680" y="4975511"/>
                  <a:pt x="360964" y="4987037"/>
                </a:cubicBezTo>
                <a:cubicBezTo>
                  <a:pt x="349725" y="5003801"/>
                  <a:pt x="335627" y="5022852"/>
                  <a:pt x="334485" y="5041521"/>
                </a:cubicBezTo>
                <a:cubicBezTo>
                  <a:pt x="332628" y="5073241"/>
                  <a:pt x="310088" y="5101639"/>
                  <a:pt x="308337" y="5133224"/>
                </a:cubicBezTo>
                <a:lnTo>
                  <a:pt x="308337" y="5133225"/>
                </a:lnTo>
                <a:lnTo>
                  <a:pt x="308337" y="5133225"/>
                </a:lnTo>
                <a:lnTo>
                  <a:pt x="315052" y="5166114"/>
                </a:lnTo>
                <a:lnTo>
                  <a:pt x="314362" y="5172090"/>
                </a:lnTo>
                <a:cubicBezTo>
                  <a:pt x="313481" y="5174400"/>
                  <a:pt x="312290" y="5176876"/>
                  <a:pt x="311814" y="5179067"/>
                </a:cubicBezTo>
                <a:lnTo>
                  <a:pt x="311814" y="5179068"/>
                </a:lnTo>
                <a:lnTo>
                  <a:pt x="311814" y="5179068"/>
                </a:lnTo>
                <a:cubicBezTo>
                  <a:pt x="304574" y="5214122"/>
                  <a:pt x="311624" y="5247079"/>
                  <a:pt x="335437" y="5272797"/>
                </a:cubicBezTo>
                <a:cubicBezTo>
                  <a:pt x="350964" y="5289657"/>
                  <a:pt x="359489" y="5307422"/>
                  <a:pt x="362870" y="5326163"/>
                </a:cubicBezTo>
                <a:lnTo>
                  <a:pt x="364317" y="5355014"/>
                </a:lnTo>
                <a:lnTo>
                  <a:pt x="359440" y="5385384"/>
                </a:lnTo>
                <a:cubicBezTo>
                  <a:pt x="356201" y="5398721"/>
                  <a:pt x="353915" y="5412057"/>
                  <a:pt x="351249" y="5425582"/>
                </a:cubicBezTo>
                <a:cubicBezTo>
                  <a:pt x="347439" y="5443870"/>
                  <a:pt x="343437" y="5462351"/>
                  <a:pt x="339627" y="5480637"/>
                </a:cubicBezTo>
                <a:cubicBezTo>
                  <a:pt x="337722" y="5489497"/>
                  <a:pt x="335151" y="5498832"/>
                  <a:pt x="335103" y="5507667"/>
                </a:cubicBezTo>
                <a:lnTo>
                  <a:pt x="335103" y="5507668"/>
                </a:lnTo>
                <a:lnTo>
                  <a:pt x="335103" y="5507668"/>
                </a:lnTo>
                <a:cubicBezTo>
                  <a:pt x="335056" y="5516503"/>
                  <a:pt x="337532" y="5524837"/>
                  <a:pt x="345723" y="5531694"/>
                </a:cubicBezTo>
                <a:lnTo>
                  <a:pt x="355869" y="5547578"/>
                </a:lnTo>
                <a:lnTo>
                  <a:pt x="346295" y="5562746"/>
                </a:lnTo>
                <a:cubicBezTo>
                  <a:pt x="303622" y="5600467"/>
                  <a:pt x="276951" y="5646189"/>
                  <a:pt x="275047" y="5704483"/>
                </a:cubicBezTo>
                <a:cubicBezTo>
                  <a:pt x="274665" y="5716485"/>
                  <a:pt x="271999" y="5728678"/>
                  <a:pt x="269141" y="5740488"/>
                </a:cubicBezTo>
                <a:cubicBezTo>
                  <a:pt x="267426" y="5747728"/>
                  <a:pt x="265520" y="5756493"/>
                  <a:pt x="260376" y="5760873"/>
                </a:cubicBezTo>
                <a:cubicBezTo>
                  <a:pt x="221133" y="5794974"/>
                  <a:pt x="193890" y="5837457"/>
                  <a:pt x="171981" y="5883751"/>
                </a:cubicBezTo>
                <a:cubicBezTo>
                  <a:pt x="164171" y="5900323"/>
                  <a:pt x="156361" y="5918042"/>
                  <a:pt x="154075" y="5935949"/>
                </a:cubicBezTo>
                <a:lnTo>
                  <a:pt x="154075" y="5935950"/>
                </a:lnTo>
                <a:lnTo>
                  <a:pt x="154075" y="5935950"/>
                </a:lnTo>
                <a:cubicBezTo>
                  <a:pt x="151789" y="5954618"/>
                  <a:pt x="155599" y="5974241"/>
                  <a:pt x="157695" y="5993292"/>
                </a:cubicBezTo>
                <a:cubicBezTo>
                  <a:pt x="158837" y="6004532"/>
                  <a:pt x="158647" y="6017486"/>
                  <a:pt x="164171" y="6026441"/>
                </a:cubicBezTo>
                <a:cubicBezTo>
                  <a:pt x="181508" y="6054826"/>
                  <a:pt x="200176" y="6082259"/>
                  <a:pt x="220371" y="6108739"/>
                </a:cubicBezTo>
                <a:lnTo>
                  <a:pt x="234064" y="6133315"/>
                </a:lnTo>
                <a:lnTo>
                  <a:pt x="230364" y="6143190"/>
                </a:lnTo>
                <a:cubicBezTo>
                  <a:pt x="227813" y="6146732"/>
                  <a:pt x="223895" y="6150697"/>
                  <a:pt x="218465" y="6155602"/>
                </a:cubicBezTo>
                <a:cubicBezTo>
                  <a:pt x="196176" y="6175797"/>
                  <a:pt x="184556" y="6200944"/>
                  <a:pt x="179794" y="6228756"/>
                </a:cubicBezTo>
                <a:cubicBezTo>
                  <a:pt x="172363" y="6272764"/>
                  <a:pt x="166077" y="6317151"/>
                  <a:pt x="162457" y="6361539"/>
                </a:cubicBezTo>
                <a:lnTo>
                  <a:pt x="162457" y="6361540"/>
                </a:lnTo>
                <a:lnTo>
                  <a:pt x="162457" y="6361540"/>
                </a:lnTo>
                <a:lnTo>
                  <a:pt x="162684" y="6365557"/>
                </a:lnTo>
                <a:lnTo>
                  <a:pt x="163946" y="6387910"/>
                </a:lnTo>
                <a:lnTo>
                  <a:pt x="166047" y="6392243"/>
                </a:lnTo>
                <a:lnTo>
                  <a:pt x="173364" y="6407333"/>
                </a:lnTo>
                <a:lnTo>
                  <a:pt x="173364" y="6407332"/>
                </a:lnTo>
                <a:lnTo>
                  <a:pt x="166047" y="6392243"/>
                </a:lnTo>
                <a:lnTo>
                  <a:pt x="163946" y="6387910"/>
                </a:lnTo>
                <a:lnTo>
                  <a:pt x="162684" y="6365557"/>
                </a:lnTo>
                <a:lnTo>
                  <a:pt x="162457" y="6361540"/>
                </a:lnTo>
                <a:lnTo>
                  <a:pt x="179794" y="6228757"/>
                </a:lnTo>
                <a:cubicBezTo>
                  <a:pt x="184556" y="6200945"/>
                  <a:pt x="196176" y="6175798"/>
                  <a:pt x="218465" y="6155603"/>
                </a:cubicBezTo>
                <a:cubicBezTo>
                  <a:pt x="229325" y="6145793"/>
                  <a:pt x="234135" y="6139745"/>
                  <a:pt x="234064" y="6133315"/>
                </a:cubicBezTo>
                <a:lnTo>
                  <a:pt x="234064" y="6133315"/>
                </a:lnTo>
                <a:lnTo>
                  <a:pt x="234064" y="6133314"/>
                </a:lnTo>
                <a:cubicBezTo>
                  <a:pt x="233993" y="6126884"/>
                  <a:pt x="229039" y="6120074"/>
                  <a:pt x="220371" y="6108738"/>
                </a:cubicBezTo>
                <a:cubicBezTo>
                  <a:pt x="200176" y="6082258"/>
                  <a:pt x="181508" y="6054825"/>
                  <a:pt x="164171" y="6026440"/>
                </a:cubicBezTo>
                <a:cubicBezTo>
                  <a:pt x="158647" y="6017485"/>
                  <a:pt x="158837" y="6004531"/>
                  <a:pt x="157695" y="5993291"/>
                </a:cubicBezTo>
                <a:cubicBezTo>
                  <a:pt x="156647" y="5983766"/>
                  <a:pt x="155171" y="5974097"/>
                  <a:pt x="154242" y="5964477"/>
                </a:cubicBezTo>
                <a:lnTo>
                  <a:pt x="154075" y="5935950"/>
                </a:lnTo>
                <a:lnTo>
                  <a:pt x="160957" y="5909351"/>
                </a:lnTo>
                <a:cubicBezTo>
                  <a:pt x="164171" y="5900611"/>
                  <a:pt x="168076" y="5892038"/>
                  <a:pt x="171981" y="5883752"/>
                </a:cubicBezTo>
                <a:cubicBezTo>
                  <a:pt x="193890" y="5837458"/>
                  <a:pt x="221133" y="5794975"/>
                  <a:pt x="260376" y="5760874"/>
                </a:cubicBezTo>
                <a:cubicBezTo>
                  <a:pt x="265520" y="5756494"/>
                  <a:pt x="267426" y="5747729"/>
                  <a:pt x="269141" y="5740489"/>
                </a:cubicBezTo>
                <a:cubicBezTo>
                  <a:pt x="271999" y="5728679"/>
                  <a:pt x="274665" y="5716486"/>
                  <a:pt x="275047" y="5704484"/>
                </a:cubicBezTo>
                <a:cubicBezTo>
                  <a:pt x="276951" y="5646190"/>
                  <a:pt x="303622" y="5600468"/>
                  <a:pt x="346295" y="5562747"/>
                </a:cubicBezTo>
                <a:cubicBezTo>
                  <a:pt x="352392" y="5557318"/>
                  <a:pt x="355774" y="5552508"/>
                  <a:pt x="355869" y="5547579"/>
                </a:cubicBezTo>
                <a:lnTo>
                  <a:pt x="355869" y="5547578"/>
                </a:lnTo>
                <a:lnTo>
                  <a:pt x="355869" y="5547578"/>
                </a:lnTo>
                <a:cubicBezTo>
                  <a:pt x="355964" y="5542649"/>
                  <a:pt x="352773" y="5537600"/>
                  <a:pt x="345723" y="5531693"/>
                </a:cubicBezTo>
                <a:cubicBezTo>
                  <a:pt x="341628" y="5528265"/>
                  <a:pt x="338961" y="5524467"/>
                  <a:pt x="337324" y="5520422"/>
                </a:cubicBezTo>
                <a:lnTo>
                  <a:pt x="335103" y="5507668"/>
                </a:lnTo>
                <a:lnTo>
                  <a:pt x="339627" y="5480638"/>
                </a:lnTo>
                <a:cubicBezTo>
                  <a:pt x="343437" y="5462352"/>
                  <a:pt x="347439" y="5443871"/>
                  <a:pt x="351249" y="5425583"/>
                </a:cubicBezTo>
                <a:cubicBezTo>
                  <a:pt x="353915" y="5412058"/>
                  <a:pt x="356201" y="5398722"/>
                  <a:pt x="359440" y="5385385"/>
                </a:cubicBezTo>
                <a:cubicBezTo>
                  <a:pt x="361965" y="5375003"/>
                  <a:pt x="363668" y="5364883"/>
                  <a:pt x="364317" y="5355015"/>
                </a:cubicBezTo>
                <a:lnTo>
                  <a:pt x="364317" y="5355014"/>
                </a:lnTo>
                <a:lnTo>
                  <a:pt x="364317" y="5355014"/>
                </a:lnTo>
                <a:cubicBezTo>
                  <a:pt x="366264" y="5325412"/>
                  <a:pt x="358727" y="5298086"/>
                  <a:pt x="335437" y="5272796"/>
                </a:cubicBezTo>
                <a:cubicBezTo>
                  <a:pt x="323531" y="5259937"/>
                  <a:pt x="315815" y="5245269"/>
                  <a:pt x="311981" y="5229433"/>
                </a:cubicBezTo>
                <a:lnTo>
                  <a:pt x="311814" y="5179068"/>
                </a:lnTo>
                <a:lnTo>
                  <a:pt x="314362" y="5172091"/>
                </a:lnTo>
                <a:cubicBezTo>
                  <a:pt x="315243" y="5169781"/>
                  <a:pt x="315814" y="5167638"/>
                  <a:pt x="315052" y="5166114"/>
                </a:cubicBezTo>
                <a:lnTo>
                  <a:pt x="315052" y="5166114"/>
                </a:lnTo>
                <a:lnTo>
                  <a:pt x="315052" y="5166113"/>
                </a:lnTo>
                <a:lnTo>
                  <a:pt x="308337" y="5133225"/>
                </a:lnTo>
                <a:lnTo>
                  <a:pt x="315482" y="5102461"/>
                </a:lnTo>
                <a:cubicBezTo>
                  <a:pt x="322817" y="5082339"/>
                  <a:pt x="333247" y="5062669"/>
                  <a:pt x="334485" y="5041522"/>
                </a:cubicBezTo>
                <a:cubicBezTo>
                  <a:pt x="335627" y="5022853"/>
                  <a:pt x="349725" y="5003802"/>
                  <a:pt x="360964" y="4987038"/>
                </a:cubicBezTo>
                <a:cubicBezTo>
                  <a:pt x="372538" y="4969748"/>
                  <a:pt x="383790" y="4953853"/>
                  <a:pt x="385799" y="4933805"/>
                </a:cubicBezTo>
                <a:lnTo>
                  <a:pt x="385799" y="4933805"/>
                </a:lnTo>
                <a:lnTo>
                  <a:pt x="385799" y="4933805"/>
                </a:lnTo>
                <a:cubicBezTo>
                  <a:pt x="386468" y="4927122"/>
                  <a:pt x="386111" y="4919979"/>
                  <a:pt x="384396" y="4912168"/>
                </a:cubicBezTo>
                <a:lnTo>
                  <a:pt x="382691" y="4889275"/>
                </a:lnTo>
                <a:lnTo>
                  <a:pt x="387469" y="4867614"/>
                </a:lnTo>
                <a:cubicBezTo>
                  <a:pt x="392589" y="4853636"/>
                  <a:pt x="401352" y="4840633"/>
                  <a:pt x="412401" y="4828917"/>
                </a:cubicBezTo>
                <a:cubicBezTo>
                  <a:pt x="420784" y="4819964"/>
                  <a:pt x="425356" y="4810581"/>
                  <a:pt x="427237" y="4800484"/>
                </a:cubicBezTo>
                <a:lnTo>
                  <a:pt x="427237" y="4800483"/>
                </a:lnTo>
                <a:lnTo>
                  <a:pt x="427237" y="4800483"/>
                </a:lnTo>
                <a:cubicBezTo>
                  <a:pt x="429119" y="4790386"/>
                  <a:pt x="428309" y="4779575"/>
                  <a:pt x="425928" y="4767764"/>
                </a:cubicBezTo>
                <a:cubicBezTo>
                  <a:pt x="420022" y="4738235"/>
                  <a:pt x="419640" y="4707564"/>
                  <a:pt x="416021" y="4677655"/>
                </a:cubicBezTo>
                <a:cubicBezTo>
                  <a:pt x="415259" y="4671176"/>
                  <a:pt x="412591" y="4662986"/>
                  <a:pt x="408019" y="4659174"/>
                </a:cubicBezTo>
                <a:cubicBezTo>
                  <a:pt x="351249" y="4612500"/>
                  <a:pt x="350677" y="4546776"/>
                  <a:pt x="348009" y="4482004"/>
                </a:cubicBezTo>
                <a:lnTo>
                  <a:pt x="347247" y="4363891"/>
                </a:lnTo>
                <a:lnTo>
                  <a:pt x="356201" y="4324646"/>
                </a:lnTo>
                <a:cubicBezTo>
                  <a:pt x="368204" y="4300071"/>
                  <a:pt x="383824" y="4277402"/>
                  <a:pt x="396017" y="4253015"/>
                </a:cubicBezTo>
                <a:cubicBezTo>
                  <a:pt x="400781" y="4243873"/>
                  <a:pt x="400971" y="4232061"/>
                  <a:pt x="401733" y="4221392"/>
                </a:cubicBezTo>
                <a:lnTo>
                  <a:pt x="401733" y="4221391"/>
                </a:lnTo>
                <a:lnTo>
                  <a:pt x="401733" y="4221391"/>
                </a:lnTo>
                <a:lnTo>
                  <a:pt x="401638" y="4192388"/>
                </a:lnTo>
                <a:lnTo>
                  <a:pt x="405543" y="4165384"/>
                </a:lnTo>
                <a:cubicBezTo>
                  <a:pt x="414402" y="4144333"/>
                  <a:pt x="417831" y="4123948"/>
                  <a:pt x="416855" y="4103826"/>
                </a:cubicBezTo>
                <a:lnTo>
                  <a:pt x="416855" y="4103826"/>
                </a:lnTo>
                <a:lnTo>
                  <a:pt x="416855" y="4103825"/>
                </a:lnTo>
                <a:cubicBezTo>
                  <a:pt x="415879" y="4083702"/>
                  <a:pt x="410497" y="4063842"/>
                  <a:pt x="401733" y="4043839"/>
                </a:cubicBezTo>
                <a:cubicBezTo>
                  <a:pt x="395590" y="4029837"/>
                  <a:pt x="391101" y="4016025"/>
                  <a:pt x="388431" y="4002410"/>
                </a:cubicBezTo>
                <a:lnTo>
                  <a:pt x="386040" y="3962160"/>
                </a:lnTo>
                <a:lnTo>
                  <a:pt x="395544" y="3923125"/>
                </a:lnTo>
                <a:cubicBezTo>
                  <a:pt x="400804" y="3910319"/>
                  <a:pt x="408210" y="3897722"/>
                  <a:pt x="417925" y="3885339"/>
                </a:cubicBezTo>
                <a:cubicBezTo>
                  <a:pt x="426689" y="3874195"/>
                  <a:pt x="428975" y="3863193"/>
                  <a:pt x="427308" y="3852620"/>
                </a:cubicBezTo>
                <a:lnTo>
                  <a:pt x="427308" y="3852620"/>
                </a:lnTo>
                <a:lnTo>
                  <a:pt x="427308" y="3852619"/>
                </a:lnTo>
                <a:cubicBezTo>
                  <a:pt x="425642" y="3842046"/>
                  <a:pt x="420022" y="3831902"/>
                  <a:pt x="412973" y="3822472"/>
                </a:cubicBezTo>
                <a:lnTo>
                  <a:pt x="398042" y="3789776"/>
                </a:lnTo>
                <a:lnTo>
                  <a:pt x="404399" y="3754653"/>
                </a:lnTo>
                <a:cubicBezTo>
                  <a:pt x="407067" y="3749126"/>
                  <a:pt x="405733" y="3741316"/>
                  <a:pt x="404781" y="3734838"/>
                </a:cubicBezTo>
                <a:lnTo>
                  <a:pt x="404781" y="3734838"/>
                </a:lnTo>
                <a:lnTo>
                  <a:pt x="404781" y="3734837"/>
                </a:lnTo>
                <a:lnTo>
                  <a:pt x="400733" y="3680164"/>
                </a:lnTo>
                <a:lnTo>
                  <a:pt x="407246" y="3654416"/>
                </a:lnTo>
                <a:cubicBezTo>
                  <a:pt x="411056" y="3646123"/>
                  <a:pt x="416735" y="3638158"/>
                  <a:pt x="424974" y="3630633"/>
                </a:cubicBezTo>
                <a:cubicBezTo>
                  <a:pt x="431452" y="3624726"/>
                  <a:pt x="434118" y="3614820"/>
                  <a:pt x="438500" y="3606818"/>
                </a:cubicBezTo>
                <a:cubicBezTo>
                  <a:pt x="447455" y="3590054"/>
                  <a:pt x="451503" y="3582005"/>
                  <a:pt x="450598" y="3574409"/>
                </a:cubicBezTo>
                <a:lnTo>
                  <a:pt x="450598" y="3574408"/>
                </a:lnTo>
                <a:lnTo>
                  <a:pt x="450598" y="3574408"/>
                </a:lnTo>
                <a:cubicBezTo>
                  <a:pt x="449693" y="3566811"/>
                  <a:pt x="443835" y="3559668"/>
                  <a:pt x="432976" y="3544713"/>
                </a:cubicBezTo>
                <a:cubicBezTo>
                  <a:pt x="421546" y="3529090"/>
                  <a:pt x="409925" y="3507563"/>
                  <a:pt x="410877" y="3489467"/>
                </a:cubicBezTo>
                <a:cubicBezTo>
                  <a:pt x="416591" y="3380305"/>
                  <a:pt x="389159" y="3276480"/>
                  <a:pt x="363250" y="3172654"/>
                </a:cubicBezTo>
                <a:lnTo>
                  <a:pt x="350796" y="3077402"/>
                </a:lnTo>
                <a:lnTo>
                  <a:pt x="362488" y="2982149"/>
                </a:lnTo>
                <a:cubicBezTo>
                  <a:pt x="365441" y="2970576"/>
                  <a:pt x="366442" y="2959157"/>
                  <a:pt x="366072" y="2947863"/>
                </a:cubicBezTo>
                <a:lnTo>
                  <a:pt x="366072" y="2947863"/>
                </a:lnTo>
                <a:lnTo>
                  <a:pt x="366072" y="2947862"/>
                </a:lnTo>
                <a:cubicBezTo>
                  <a:pt x="364965" y="2913982"/>
                  <a:pt x="351534" y="2881226"/>
                  <a:pt x="341533" y="2848793"/>
                </a:cubicBezTo>
                <a:close/>
                <a:moveTo>
                  <a:pt x="817328" y="1508458"/>
                </a:moveTo>
                <a:lnTo>
                  <a:pt x="845421" y="1596213"/>
                </a:lnTo>
                <a:cubicBezTo>
                  <a:pt x="847898" y="1604978"/>
                  <a:pt x="846373" y="1615836"/>
                  <a:pt x="843517" y="1624980"/>
                </a:cubicBezTo>
                <a:cubicBezTo>
                  <a:pt x="833801" y="1656223"/>
                  <a:pt x="809415" y="1676036"/>
                  <a:pt x="786935" y="1697753"/>
                </a:cubicBezTo>
                <a:cubicBezTo>
                  <a:pt x="777029" y="1707279"/>
                  <a:pt x="769981" y="1720423"/>
                  <a:pt x="764267" y="1733188"/>
                </a:cubicBezTo>
                <a:cubicBezTo>
                  <a:pt x="749595" y="1766335"/>
                  <a:pt x="736452" y="1800246"/>
                  <a:pt x="722546" y="1833775"/>
                </a:cubicBezTo>
                <a:cubicBezTo>
                  <a:pt x="721212" y="1837013"/>
                  <a:pt x="717783" y="1839679"/>
                  <a:pt x="714925" y="1842158"/>
                </a:cubicBezTo>
                <a:cubicBezTo>
                  <a:pt x="684824" y="1866922"/>
                  <a:pt x="654535" y="1891497"/>
                  <a:pt x="624434" y="1916454"/>
                </a:cubicBezTo>
                <a:cubicBezTo>
                  <a:pt x="618720" y="1921216"/>
                  <a:pt x="614528" y="1928076"/>
                  <a:pt x="609004" y="1933219"/>
                </a:cubicBezTo>
                <a:cubicBezTo>
                  <a:pt x="601384" y="1940459"/>
                  <a:pt x="594143" y="1949603"/>
                  <a:pt x="584999" y="1953413"/>
                </a:cubicBezTo>
                <a:cubicBezTo>
                  <a:pt x="556234" y="1965224"/>
                  <a:pt x="543850" y="1987894"/>
                  <a:pt x="538516" y="2016469"/>
                </a:cubicBezTo>
                <a:cubicBezTo>
                  <a:pt x="533563" y="2042570"/>
                  <a:pt x="529371" y="2068669"/>
                  <a:pt x="523657" y="2094578"/>
                </a:cubicBezTo>
                <a:cubicBezTo>
                  <a:pt x="516799" y="2126201"/>
                  <a:pt x="509369" y="2157636"/>
                  <a:pt x="500986" y="2188879"/>
                </a:cubicBezTo>
                <a:cubicBezTo>
                  <a:pt x="497366" y="2202404"/>
                  <a:pt x="493176" y="2216692"/>
                  <a:pt x="485746" y="2228314"/>
                </a:cubicBezTo>
                <a:cubicBezTo>
                  <a:pt x="465171" y="2260890"/>
                  <a:pt x="451265" y="2295753"/>
                  <a:pt x="456789" y="2334044"/>
                </a:cubicBezTo>
                <a:cubicBezTo>
                  <a:pt x="461171" y="2364715"/>
                  <a:pt x="449931" y="2390434"/>
                  <a:pt x="432404" y="2409485"/>
                </a:cubicBezTo>
                <a:cubicBezTo>
                  <a:pt x="416497" y="2426822"/>
                  <a:pt x="410353" y="2444777"/>
                  <a:pt x="409472" y="2463017"/>
                </a:cubicBezTo>
                <a:lnTo>
                  <a:pt x="409472" y="2463018"/>
                </a:lnTo>
                <a:lnTo>
                  <a:pt x="409472" y="2463018"/>
                </a:lnTo>
                <a:cubicBezTo>
                  <a:pt x="408591" y="2481259"/>
                  <a:pt x="412972" y="2499786"/>
                  <a:pt x="418115" y="2518265"/>
                </a:cubicBezTo>
                <a:lnTo>
                  <a:pt x="421759" y="2545007"/>
                </a:lnTo>
                <a:lnTo>
                  <a:pt x="417545" y="2571034"/>
                </a:lnTo>
                <a:cubicBezTo>
                  <a:pt x="405543" y="2612945"/>
                  <a:pt x="372966" y="2640950"/>
                  <a:pt x="344391" y="2668001"/>
                </a:cubicBezTo>
                <a:cubicBezTo>
                  <a:pt x="320006" y="2691054"/>
                  <a:pt x="306290" y="2716963"/>
                  <a:pt x="296001" y="2745348"/>
                </a:cubicBezTo>
                <a:lnTo>
                  <a:pt x="296001" y="2745352"/>
                </a:lnTo>
                <a:lnTo>
                  <a:pt x="289670" y="2770758"/>
                </a:lnTo>
                <a:lnTo>
                  <a:pt x="290080" y="2778006"/>
                </a:lnTo>
                <a:lnTo>
                  <a:pt x="289301" y="2782305"/>
                </a:lnTo>
                <a:lnTo>
                  <a:pt x="290501" y="2785440"/>
                </a:lnTo>
                <a:lnTo>
                  <a:pt x="290929" y="2793023"/>
                </a:lnTo>
                <a:lnTo>
                  <a:pt x="300579" y="2811780"/>
                </a:lnTo>
                <a:lnTo>
                  <a:pt x="300582" y="2811787"/>
                </a:lnTo>
                <a:lnTo>
                  <a:pt x="300583" y="2811787"/>
                </a:lnTo>
                <a:lnTo>
                  <a:pt x="300579" y="2811780"/>
                </a:lnTo>
                <a:lnTo>
                  <a:pt x="290501" y="2785440"/>
                </a:lnTo>
                <a:lnTo>
                  <a:pt x="290080" y="2778006"/>
                </a:lnTo>
                <a:lnTo>
                  <a:pt x="296001" y="2745352"/>
                </a:lnTo>
                <a:lnTo>
                  <a:pt x="296001" y="2745349"/>
                </a:lnTo>
                <a:cubicBezTo>
                  <a:pt x="306290" y="2716964"/>
                  <a:pt x="320006" y="2691055"/>
                  <a:pt x="344391" y="2668002"/>
                </a:cubicBezTo>
                <a:cubicBezTo>
                  <a:pt x="372966" y="2640951"/>
                  <a:pt x="405543" y="2612946"/>
                  <a:pt x="417545" y="2571035"/>
                </a:cubicBezTo>
                <a:cubicBezTo>
                  <a:pt x="420117" y="2561986"/>
                  <a:pt x="421593" y="2553556"/>
                  <a:pt x="421760" y="2545007"/>
                </a:cubicBezTo>
                <a:lnTo>
                  <a:pt x="421759" y="2545007"/>
                </a:lnTo>
                <a:lnTo>
                  <a:pt x="421760" y="2545006"/>
                </a:lnTo>
                <a:cubicBezTo>
                  <a:pt x="421926" y="2536457"/>
                  <a:pt x="420783" y="2527790"/>
                  <a:pt x="418115" y="2518264"/>
                </a:cubicBezTo>
                <a:cubicBezTo>
                  <a:pt x="415544" y="2509025"/>
                  <a:pt x="413163" y="2499773"/>
                  <a:pt x="411535" y="2490551"/>
                </a:cubicBezTo>
                <a:lnTo>
                  <a:pt x="409472" y="2463018"/>
                </a:lnTo>
                <a:lnTo>
                  <a:pt x="415303" y="2435913"/>
                </a:lnTo>
                <a:cubicBezTo>
                  <a:pt x="418938" y="2426977"/>
                  <a:pt x="424451" y="2418154"/>
                  <a:pt x="432404" y="2409486"/>
                </a:cubicBezTo>
                <a:cubicBezTo>
                  <a:pt x="449931" y="2390435"/>
                  <a:pt x="461171" y="2364716"/>
                  <a:pt x="456789" y="2334045"/>
                </a:cubicBezTo>
                <a:cubicBezTo>
                  <a:pt x="451265" y="2295754"/>
                  <a:pt x="465171" y="2260891"/>
                  <a:pt x="485746" y="2228315"/>
                </a:cubicBezTo>
                <a:cubicBezTo>
                  <a:pt x="493176" y="2216693"/>
                  <a:pt x="497366" y="2202405"/>
                  <a:pt x="500986" y="2188880"/>
                </a:cubicBezTo>
                <a:cubicBezTo>
                  <a:pt x="509369" y="2157637"/>
                  <a:pt x="516799" y="2126202"/>
                  <a:pt x="523657" y="2094579"/>
                </a:cubicBezTo>
                <a:cubicBezTo>
                  <a:pt x="529371" y="2068670"/>
                  <a:pt x="533563" y="2042571"/>
                  <a:pt x="538516" y="2016470"/>
                </a:cubicBezTo>
                <a:cubicBezTo>
                  <a:pt x="543850" y="1987895"/>
                  <a:pt x="556234" y="1965225"/>
                  <a:pt x="584999" y="1953414"/>
                </a:cubicBezTo>
                <a:cubicBezTo>
                  <a:pt x="594143" y="1949604"/>
                  <a:pt x="601384" y="1940460"/>
                  <a:pt x="609004" y="1933220"/>
                </a:cubicBezTo>
                <a:cubicBezTo>
                  <a:pt x="614528" y="1928077"/>
                  <a:pt x="618720" y="1921217"/>
                  <a:pt x="624434" y="1916455"/>
                </a:cubicBezTo>
                <a:cubicBezTo>
                  <a:pt x="654535" y="1891498"/>
                  <a:pt x="684824" y="1866923"/>
                  <a:pt x="714925" y="1842159"/>
                </a:cubicBezTo>
                <a:cubicBezTo>
                  <a:pt x="717783" y="1839680"/>
                  <a:pt x="721212" y="1837014"/>
                  <a:pt x="722546" y="1833776"/>
                </a:cubicBezTo>
                <a:cubicBezTo>
                  <a:pt x="736452" y="1800247"/>
                  <a:pt x="749596" y="1766336"/>
                  <a:pt x="764267" y="1733189"/>
                </a:cubicBezTo>
                <a:cubicBezTo>
                  <a:pt x="769981" y="1720424"/>
                  <a:pt x="777029" y="1707280"/>
                  <a:pt x="786936" y="1697754"/>
                </a:cubicBezTo>
                <a:cubicBezTo>
                  <a:pt x="809416" y="1676037"/>
                  <a:pt x="833801" y="1656224"/>
                  <a:pt x="843517" y="1624981"/>
                </a:cubicBezTo>
                <a:cubicBezTo>
                  <a:pt x="846374" y="1615837"/>
                  <a:pt x="847899" y="1604979"/>
                  <a:pt x="845422" y="1596214"/>
                </a:cubicBezTo>
                <a:close/>
                <a:moveTo>
                  <a:pt x="792926" y="1453958"/>
                </a:moveTo>
                <a:lnTo>
                  <a:pt x="798723" y="1459073"/>
                </a:lnTo>
                <a:lnTo>
                  <a:pt x="807941" y="1481572"/>
                </a:lnTo>
                <a:lnTo>
                  <a:pt x="798724" y="1459074"/>
                </a:lnTo>
                <a:lnTo>
                  <a:pt x="798723" y="1459073"/>
                </a:lnTo>
                <a:lnTo>
                  <a:pt x="798723" y="1459073"/>
                </a:lnTo>
                <a:close/>
                <a:moveTo>
                  <a:pt x="779530" y="1268758"/>
                </a:moveTo>
                <a:lnTo>
                  <a:pt x="774363" y="1286069"/>
                </a:lnTo>
                <a:cubicBezTo>
                  <a:pt x="759789" y="1306930"/>
                  <a:pt x="753550" y="1328552"/>
                  <a:pt x="752025" y="1350627"/>
                </a:cubicBezTo>
                <a:lnTo>
                  <a:pt x="757620" y="1413840"/>
                </a:lnTo>
                <a:lnTo>
                  <a:pt x="752026" y="1350628"/>
                </a:lnTo>
                <a:cubicBezTo>
                  <a:pt x="753550" y="1328553"/>
                  <a:pt x="759790" y="1306930"/>
                  <a:pt x="774363" y="1286070"/>
                </a:cubicBezTo>
                <a:cubicBezTo>
                  <a:pt x="777506" y="1281689"/>
                  <a:pt x="779078" y="1275402"/>
                  <a:pt x="779530" y="1268758"/>
                </a:cubicBezTo>
                <a:close/>
                <a:moveTo>
                  <a:pt x="837801" y="773035"/>
                </a:moveTo>
                <a:lnTo>
                  <a:pt x="829801" y="854379"/>
                </a:lnTo>
                <a:cubicBezTo>
                  <a:pt x="827515" y="878956"/>
                  <a:pt x="826753" y="903722"/>
                  <a:pt x="798747" y="915343"/>
                </a:cubicBezTo>
                <a:cubicBezTo>
                  <a:pt x="794365" y="917059"/>
                  <a:pt x="791127" y="922773"/>
                  <a:pt x="788269" y="927155"/>
                </a:cubicBezTo>
                <a:cubicBezTo>
                  <a:pt x="744261" y="994785"/>
                  <a:pt x="745405" y="1030980"/>
                  <a:pt x="791889" y="1097087"/>
                </a:cubicBezTo>
                <a:cubicBezTo>
                  <a:pt x="796651" y="1103945"/>
                  <a:pt x="800081" y="1118613"/>
                  <a:pt x="796271" y="1123185"/>
                </a:cubicBezTo>
                <a:cubicBezTo>
                  <a:pt x="780459" y="1142617"/>
                  <a:pt x="773411" y="1162954"/>
                  <a:pt x="771553" y="1184029"/>
                </a:cubicBezTo>
                <a:cubicBezTo>
                  <a:pt x="773411" y="1162954"/>
                  <a:pt x="780460" y="1142618"/>
                  <a:pt x="796272" y="1123186"/>
                </a:cubicBezTo>
                <a:cubicBezTo>
                  <a:pt x="800082" y="1118614"/>
                  <a:pt x="796652" y="1103946"/>
                  <a:pt x="791890" y="1097088"/>
                </a:cubicBezTo>
                <a:cubicBezTo>
                  <a:pt x="745406" y="1030981"/>
                  <a:pt x="744262" y="994786"/>
                  <a:pt x="788270" y="927156"/>
                </a:cubicBezTo>
                <a:cubicBezTo>
                  <a:pt x="791128" y="922774"/>
                  <a:pt x="794366" y="917060"/>
                  <a:pt x="798748" y="915344"/>
                </a:cubicBezTo>
                <a:cubicBezTo>
                  <a:pt x="826753" y="903723"/>
                  <a:pt x="827515" y="878957"/>
                  <a:pt x="829801" y="854380"/>
                </a:cubicBezTo>
                <a:cubicBezTo>
                  <a:pt x="832277" y="827330"/>
                  <a:pt x="835515" y="800277"/>
                  <a:pt x="837801" y="773036"/>
                </a:cubicBezTo>
                <a:close/>
                <a:moveTo>
                  <a:pt x="782400" y="517851"/>
                </a:moveTo>
                <a:lnTo>
                  <a:pt x="791317" y="556047"/>
                </a:lnTo>
                <a:cubicBezTo>
                  <a:pt x="793413" y="564048"/>
                  <a:pt x="798937" y="572622"/>
                  <a:pt x="797795" y="580050"/>
                </a:cubicBezTo>
                <a:cubicBezTo>
                  <a:pt x="794461" y="601578"/>
                  <a:pt x="796890" y="622201"/>
                  <a:pt x="801176" y="642537"/>
                </a:cubicBezTo>
                <a:lnTo>
                  <a:pt x="813700" y="694928"/>
                </a:lnTo>
                <a:lnTo>
                  <a:pt x="801177" y="642538"/>
                </a:lnTo>
                <a:cubicBezTo>
                  <a:pt x="796891" y="622201"/>
                  <a:pt x="794462" y="601579"/>
                  <a:pt x="797796" y="580051"/>
                </a:cubicBezTo>
                <a:cubicBezTo>
                  <a:pt x="798938" y="572623"/>
                  <a:pt x="793414" y="564049"/>
                  <a:pt x="791318" y="556048"/>
                </a:cubicBezTo>
                <a:close/>
                <a:moveTo>
                  <a:pt x="769105" y="298169"/>
                </a:moveTo>
                <a:lnTo>
                  <a:pt x="783887" y="313533"/>
                </a:lnTo>
                <a:lnTo>
                  <a:pt x="786245" y="324058"/>
                </a:lnTo>
                <a:cubicBezTo>
                  <a:pt x="786031" y="328964"/>
                  <a:pt x="785126" y="334584"/>
                  <a:pt x="784459" y="338870"/>
                </a:cubicBezTo>
                <a:cubicBezTo>
                  <a:pt x="781601" y="357921"/>
                  <a:pt x="774363" y="376781"/>
                  <a:pt x="774553" y="395640"/>
                </a:cubicBezTo>
                <a:lnTo>
                  <a:pt x="778363" y="367328"/>
                </a:lnTo>
                <a:cubicBezTo>
                  <a:pt x="780506" y="357874"/>
                  <a:pt x="783031" y="348396"/>
                  <a:pt x="784460" y="338871"/>
                </a:cubicBezTo>
                <a:cubicBezTo>
                  <a:pt x="785794" y="330299"/>
                  <a:pt x="788080" y="316390"/>
                  <a:pt x="783888" y="313534"/>
                </a:cubicBezTo>
                <a:lnTo>
                  <a:pt x="783887" y="313533"/>
                </a:lnTo>
                <a:lnTo>
                  <a:pt x="783887" y="313533"/>
                </a:lnTo>
                <a:close/>
                <a:moveTo>
                  <a:pt x="761560" y="281568"/>
                </a:moveTo>
                <a:lnTo>
                  <a:pt x="766454" y="295415"/>
                </a:lnTo>
                <a:lnTo>
                  <a:pt x="766455" y="295415"/>
                </a:lnTo>
                <a:close/>
                <a:moveTo>
                  <a:pt x="774880" y="24486"/>
                </a:moveTo>
                <a:lnTo>
                  <a:pt x="777142" y="74129"/>
                </a:lnTo>
                <a:cubicBezTo>
                  <a:pt x="775758" y="100174"/>
                  <a:pt x="771253" y="125876"/>
                  <a:pt x="767023" y="151569"/>
                </a:cubicBezTo>
                <a:lnTo>
                  <a:pt x="766824" y="153388"/>
                </a:lnTo>
                <a:lnTo>
                  <a:pt x="763010" y="177271"/>
                </a:lnTo>
                <a:lnTo>
                  <a:pt x="758551" y="228944"/>
                </a:lnTo>
                <a:lnTo>
                  <a:pt x="758551" y="228948"/>
                </a:lnTo>
                <a:lnTo>
                  <a:pt x="758551" y="228949"/>
                </a:lnTo>
                <a:lnTo>
                  <a:pt x="758551" y="228944"/>
                </a:lnTo>
                <a:lnTo>
                  <a:pt x="766824" y="153388"/>
                </a:lnTo>
                <a:lnTo>
                  <a:pt x="771220" y="125861"/>
                </a:lnTo>
                <a:cubicBezTo>
                  <a:pt x="773910" y="108703"/>
                  <a:pt x="776220" y="91492"/>
                  <a:pt x="777143" y="74129"/>
                </a:cubicBezTo>
                <a:close/>
                <a:moveTo>
                  <a:pt x="313353" y="0"/>
                </a:moveTo>
                <a:lnTo>
                  <a:pt x="777461" y="0"/>
                </a:lnTo>
                <a:lnTo>
                  <a:pt x="774743" y="21486"/>
                </a:lnTo>
                <a:lnTo>
                  <a:pt x="777461" y="1"/>
                </a:lnTo>
                <a:lnTo>
                  <a:pt x="4543953" y="2"/>
                </a:lnTo>
                <a:lnTo>
                  <a:pt x="4543953" y="6858002"/>
                </a:lnTo>
                <a:lnTo>
                  <a:pt x="284400" y="6858002"/>
                </a:lnTo>
                <a:lnTo>
                  <a:pt x="284400" y="6858001"/>
                </a:lnTo>
                <a:lnTo>
                  <a:pt x="284400" y="6858001"/>
                </a:lnTo>
                <a:lnTo>
                  <a:pt x="278237" y="6812064"/>
                </a:lnTo>
                <a:lnTo>
                  <a:pt x="283011" y="6776800"/>
                </a:lnTo>
                <a:cubicBezTo>
                  <a:pt x="286107" y="6765164"/>
                  <a:pt x="290857" y="6753698"/>
                  <a:pt x="297715" y="6742553"/>
                </a:cubicBezTo>
                <a:cubicBezTo>
                  <a:pt x="306003" y="6729219"/>
                  <a:pt x="311147" y="6716169"/>
                  <a:pt x="311551" y="6702977"/>
                </a:cubicBezTo>
                <a:lnTo>
                  <a:pt x="311551" y="6702976"/>
                </a:lnTo>
                <a:lnTo>
                  <a:pt x="311551" y="6702976"/>
                </a:lnTo>
                <a:cubicBezTo>
                  <a:pt x="311956" y="6689783"/>
                  <a:pt x="307622" y="6676448"/>
                  <a:pt x="296953" y="6662541"/>
                </a:cubicBezTo>
                <a:cubicBezTo>
                  <a:pt x="293286" y="6657825"/>
                  <a:pt x="290989" y="6651967"/>
                  <a:pt x="289870" y="6645552"/>
                </a:cubicBezTo>
                <a:lnTo>
                  <a:pt x="289858" y="6625225"/>
                </a:lnTo>
                <a:lnTo>
                  <a:pt x="306480" y="6588626"/>
                </a:lnTo>
                <a:cubicBezTo>
                  <a:pt x="312576" y="6582147"/>
                  <a:pt x="318672" y="6575479"/>
                  <a:pt x="328959" y="6564621"/>
                </a:cubicBezTo>
                <a:lnTo>
                  <a:pt x="328959" y="6564620"/>
                </a:lnTo>
                <a:lnTo>
                  <a:pt x="306480" y="6588625"/>
                </a:lnTo>
                <a:cubicBezTo>
                  <a:pt x="298003" y="6597578"/>
                  <a:pt x="291954" y="6611342"/>
                  <a:pt x="289858" y="6625224"/>
                </a:cubicBezTo>
                <a:lnTo>
                  <a:pt x="289858" y="6625225"/>
                </a:lnTo>
                <a:lnTo>
                  <a:pt x="289858" y="6625225"/>
                </a:lnTo>
                <a:cubicBezTo>
                  <a:pt x="287762" y="6639108"/>
                  <a:pt x="289619" y="6653111"/>
                  <a:pt x="296953" y="6662542"/>
                </a:cubicBezTo>
                <a:cubicBezTo>
                  <a:pt x="302288" y="6669496"/>
                  <a:pt x="306038" y="6676306"/>
                  <a:pt x="308405" y="6683027"/>
                </a:cubicBezTo>
                <a:lnTo>
                  <a:pt x="311551" y="6702976"/>
                </a:lnTo>
                <a:lnTo>
                  <a:pt x="297715" y="6742552"/>
                </a:lnTo>
                <a:cubicBezTo>
                  <a:pt x="283999" y="6764841"/>
                  <a:pt x="278713" y="6788417"/>
                  <a:pt x="278237" y="6812063"/>
                </a:cubicBezTo>
                <a:lnTo>
                  <a:pt x="278237" y="6812064"/>
                </a:lnTo>
                <a:lnTo>
                  <a:pt x="278237" y="6812064"/>
                </a:lnTo>
                <a:lnTo>
                  <a:pt x="284400" y="6858001"/>
                </a:lnTo>
                <a:lnTo>
                  <a:pt x="112147" y="6858001"/>
                </a:lnTo>
                <a:lnTo>
                  <a:pt x="102447" y="6815516"/>
                </a:lnTo>
                <a:cubicBezTo>
                  <a:pt x="96923" y="6793035"/>
                  <a:pt x="87016" y="6771319"/>
                  <a:pt x="83396" y="6748458"/>
                </a:cubicBezTo>
                <a:cubicBezTo>
                  <a:pt x="74824" y="6694164"/>
                  <a:pt x="68728" y="6639488"/>
                  <a:pt x="61870" y="6584812"/>
                </a:cubicBezTo>
                <a:cubicBezTo>
                  <a:pt x="54821" y="6528424"/>
                  <a:pt x="47391" y="6472225"/>
                  <a:pt x="41105" y="6415833"/>
                </a:cubicBezTo>
                <a:cubicBezTo>
                  <a:pt x="37865" y="6384972"/>
                  <a:pt x="37295" y="6353919"/>
                  <a:pt x="34247" y="6323058"/>
                </a:cubicBezTo>
                <a:cubicBezTo>
                  <a:pt x="31579" y="6296005"/>
                  <a:pt x="26626" y="6269144"/>
                  <a:pt x="23386" y="6242093"/>
                </a:cubicBezTo>
                <a:cubicBezTo>
                  <a:pt x="20720" y="6218660"/>
                  <a:pt x="19196" y="6195037"/>
                  <a:pt x="16528" y="6171605"/>
                </a:cubicBezTo>
                <a:cubicBezTo>
                  <a:pt x="12148" y="6134075"/>
                  <a:pt x="7194" y="6096736"/>
                  <a:pt x="2622" y="6059397"/>
                </a:cubicBezTo>
                <a:lnTo>
                  <a:pt x="0" y="6041769"/>
                </a:lnTo>
                <a:lnTo>
                  <a:pt x="0" y="6000937"/>
                </a:lnTo>
                <a:lnTo>
                  <a:pt x="3670" y="5957595"/>
                </a:lnTo>
                <a:lnTo>
                  <a:pt x="0" y="5912511"/>
                </a:lnTo>
                <a:lnTo>
                  <a:pt x="0" y="5886401"/>
                </a:lnTo>
                <a:lnTo>
                  <a:pt x="1098" y="5864318"/>
                </a:lnTo>
                <a:cubicBezTo>
                  <a:pt x="7576" y="5839361"/>
                  <a:pt x="16720" y="5815169"/>
                  <a:pt x="24720" y="5790592"/>
                </a:cubicBezTo>
                <a:cubicBezTo>
                  <a:pt x="25672" y="5787924"/>
                  <a:pt x="25864" y="5784686"/>
                  <a:pt x="26434" y="5781830"/>
                </a:cubicBezTo>
                <a:cubicBezTo>
                  <a:pt x="29675" y="5765635"/>
                  <a:pt x="32913" y="5749634"/>
                  <a:pt x="35771" y="5733440"/>
                </a:cubicBezTo>
                <a:cubicBezTo>
                  <a:pt x="37295" y="5724678"/>
                  <a:pt x="37485" y="5715723"/>
                  <a:pt x="38819" y="5706959"/>
                </a:cubicBezTo>
                <a:cubicBezTo>
                  <a:pt x="44153" y="5673050"/>
                  <a:pt x="35199" y="5635711"/>
                  <a:pt x="58250" y="5606372"/>
                </a:cubicBezTo>
                <a:cubicBezTo>
                  <a:pt x="73110" y="5587321"/>
                  <a:pt x="69680" y="5568842"/>
                  <a:pt x="67394" y="5548460"/>
                </a:cubicBezTo>
                <a:cubicBezTo>
                  <a:pt x="65680" y="5533027"/>
                  <a:pt x="66252" y="5517215"/>
                  <a:pt x="66060" y="5501594"/>
                </a:cubicBezTo>
                <a:cubicBezTo>
                  <a:pt x="65490" y="5474161"/>
                  <a:pt x="65298" y="5446728"/>
                  <a:pt x="64346" y="5419295"/>
                </a:cubicBezTo>
                <a:cubicBezTo>
                  <a:pt x="63966" y="5410531"/>
                  <a:pt x="59202" y="5401579"/>
                  <a:pt x="59964" y="5393005"/>
                </a:cubicBezTo>
                <a:cubicBezTo>
                  <a:pt x="63584" y="5353379"/>
                  <a:pt x="69300" y="5313754"/>
                  <a:pt x="72538" y="5274129"/>
                </a:cubicBezTo>
                <a:cubicBezTo>
                  <a:pt x="74442" y="5251650"/>
                  <a:pt x="70824" y="5228597"/>
                  <a:pt x="73490" y="5206308"/>
                </a:cubicBezTo>
                <a:cubicBezTo>
                  <a:pt x="76538" y="5180591"/>
                  <a:pt x="84348" y="5155445"/>
                  <a:pt x="89113" y="5129916"/>
                </a:cubicBezTo>
                <a:cubicBezTo>
                  <a:pt x="90445" y="5122867"/>
                  <a:pt x="88731" y="5115057"/>
                  <a:pt x="88351" y="5107627"/>
                </a:cubicBezTo>
                <a:cubicBezTo>
                  <a:pt x="87968" y="5099245"/>
                  <a:pt x="87206" y="5091052"/>
                  <a:pt x="87016" y="5082670"/>
                </a:cubicBezTo>
                <a:cubicBezTo>
                  <a:pt x="86634" y="5057141"/>
                  <a:pt x="87206" y="5031614"/>
                  <a:pt x="85872" y="5006086"/>
                </a:cubicBezTo>
                <a:cubicBezTo>
                  <a:pt x="85110" y="4990465"/>
                  <a:pt x="77300" y="4974082"/>
                  <a:pt x="80158" y="4959602"/>
                </a:cubicBezTo>
                <a:cubicBezTo>
                  <a:pt x="85682" y="4930075"/>
                  <a:pt x="73300" y="4900546"/>
                  <a:pt x="83586" y="4871019"/>
                </a:cubicBezTo>
                <a:cubicBezTo>
                  <a:pt x="86634" y="4861873"/>
                  <a:pt x="79014" y="4849300"/>
                  <a:pt x="78634" y="4838250"/>
                </a:cubicBezTo>
                <a:cubicBezTo>
                  <a:pt x="77682" y="4810627"/>
                  <a:pt x="77872" y="4783004"/>
                  <a:pt x="78062" y="4755381"/>
                </a:cubicBezTo>
                <a:cubicBezTo>
                  <a:pt x="78252" y="4730614"/>
                  <a:pt x="75586" y="4704895"/>
                  <a:pt x="80920" y="4681083"/>
                </a:cubicBezTo>
                <a:cubicBezTo>
                  <a:pt x="86634" y="4656126"/>
                  <a:pt x="85872" y="4633647"/>
                  <a:pt x="79396" y="4609452"/>
                </a:cubicBezTo>
                <a:cubicBezTo>
                  <a:pt x="75014" y="4592878"/>
                  <a:pt x="74442" y="4575351"/>
                  <a:pt x="73110" y="4558207"/>
                </a:cubicBezTo>
                <a:cubicBezTo>
                  <a:pt x="71586" y="4539728"/>
                  <a:pt x="75586" y="4519343"/>
                  <a:pt x="69300" y="4502579"/>
                </a:cubicBezTo>
                <a:cubicBezTo>
                  <a:pt x="50629" y="4452665"/>
                  <a:pt x="46629" y="4401419"/>
                  <a:pt x="46629" y="4349222"/>
                </a:cubicBezTo>
                <a:cubicBezTo>
                  <a:pt x="46629" y="4339695"/>
                  <a:pt x="49295" y="4329979"/>
                  <a:pt x="52153" y="4320837"/>
                </a:cubicBezTo>
                <a:cubicBezTo>
                  <a:pt x="69300" y="4267493"/>
                  <a:pt x="67776" y="4213961"/>
                  <a:pt x="57297" y="4159667"/>
                </a:cubicBezTo>
                <a:cubicBezTo>
                  <a:pt x="55011" y="4148427"/>
                  <a:pt x="54629" y="4135854"/>
                  <a:pt x="56915" y="4124614"/>
                </a:cubicBezTo>
                <a:cubicBezTo>
                  <a:pt x="63584" y="4092989"/>
                  <a:pt x="74634" y="4062318"/>
                  <a:pt x="79396" y="4030503"/>
                </a:cubicBezTo>
                <a:cubicBezTo>
                  <a:pt x="87206" y="3977925"/>
                  <a:pt x="60918" y="3932394"/>
                  <a:pt x="43771" y="3885338"/>
                </a:cubicBezTo>
                <a:cubicBezTo>
                  <a:pt x="31627" y="3851761"/>
                  <a:pt x="8016" y="3821935"/>
                  <a:pt x="426" y="3786777"/>
                </a:cubicBezTo>
                <a:lnTo>
                  <a:pt x="0" y="3773897"/>
                </a:lnTo>
                <a:lnTo>
                  <a:pt x="0" y="3393882"/>
                </a:lnTo>
                <a:lnTo>
                  <a:pt x="11838" y="3359516"/>
                </a:lnTo>
                <a:cubicBezTo>
                  <a:pt x="14434" y="3346205"/>
                  <a:pt x="14910" y="3332774"/>
                  <a:pt x="12910" y="3318771"/>
                </a:cubicBezTo>
                <a:cubicBezTo>
                  <a:pt x="12243" y="3314104"/>
                  <a:pt x="9909" y="3308770"/>
                  <a:pt x="6718" y="3304079"/>
                </a:cubicBezTo>
                <a:lnTo>
                  <a:pt x="0" y="3297657"/>
                </a:lnTo>
                <a:lnTo>
                  <a:pt x="0" y="3207867"/>
                </a:lnTo>
                <a:lnTo>
                  <a:pt x="15553" y="3186771"/>
                </a:lnTo>
                <a:cubicBezTo>
                  <a:pt x="28483" y="3162329"/>
                  <a:pt x="30484" y="3134647"/>
                  <a:pt x="36341" y="3107500"/>
                </a:cubicBezTo>
                <a:cubicBezTo>
                  <a:pt x="41105" y="3085403"/>
                  <a:pt x="41295" y="3064827"/>
                  <a:pt x="38057" y="3042728"/>
                </a:cubicBezTo>
                <a:cubicBezTo>
                  <a:pt x="30817" y="2994722"/>
                  <a:pt x="41105" y="2948047"/>
                  <a:pt x="54249" y="2901943"/>
                </a:cubicBezTo>
                <a:cubicBezTo>
                  <a:pt x="63012" y="2871462"/>
                  <a:pt x="68346" y="2840219"/>
                  <a:pt x="77300" y="2809930"/>
                </a:cubicBezTo>
                <a:cubicBezTo>
                  <a:pt x="84158" y="2787259"/>
                  <a:pt x="92351" y="2764590"/>
                  <a:pt x="103399" y="2743826"/>
                </a:cubicBezTo>
                <a:cubicBezTo>
                  <a:pt x="119594" y="2713723"/>
                  <a:pt x="143978" y="2687436"/>
                  <a:pt x="137500" y="2649143"/>
                </a:cubicBezTo>
                <a:cubicBezTo>
                  <a:pt x="131786" y="2615421"/>
                  <a:pt x="143786" y="2584942"/>
                  <a:pt x="155217" y="2554079"/>
                </a:cubicBezTo>
                <a:cubicBezTo>
                  <a:pt x="163599" y="2531409"/>
                  <a:pt x="172173" y="2508742"/>
                  <a:pt x="177507" y="2485307"/>
                </a:cubicBezTo>
                <a:cubicBezTo>
                  <a:pt x="183794" y="2457492"/>
                  <a:pt x="181126" y="2426059"/>
                  <a:pt x="192748" y="2401292"/>
                </a:cubicBezTo>
                <a:cubicBezTo>
                  <a:pt x="204940" y="2375383"/>
                  <a:pt x="196748" y="2353859"/>
                  <a:pt x="193318" y="2330806"/>
                </a:cubicBezTo>
                <a:cubicBezTo>
                  <a:pt x="187984" y="2294039"/>
                  <a:pt x="178077" y="2257459"/>
                  <a:pt x="190652" y="2220312"/>
                </a:cubicBezTo>
                <a:cubicBezTo>
                  <a:pt x="205892" y="2175163"/>
                  <a:pt x="222275" y="2130393"/>
                  <a:pt x="236753" y="2085054"/>
                </a:cubicBezTo>
                <a:cubicBezTo>
                  <a:pt x="242280" y="2067525"/>
                  <a:pt x="244566" y="2048668"/>
                  <a:pt x="247042" y="2030378"/>
                </a:cubicBezTo>
                <a:cubicBezTo>
                  <a:pt x="249138" y="2013043"/>
                  <a:pt x="243804" y="1992279"/>
                  <a:pt x="251804" y="1978940"/>
                </a:cubicBezTo>
                <a:cubicBezTo>
                  <a:pt x="272379" y="1944649"/>
                  <a:pt x="282475" y="1909408"/>
                  <a:pt x="282475" y="1869780"/>
                </a:cubicBezTo>
                <a:cubicBezTo>
                  <a:pt x="282475" y="1854920"/>
                  <a:pt x="291049" y="1840441"/>
                  <a:pt x="292573" y="1825393"/>
                </a:cubicBezTo>
                <a:cubicBezTo>
                  <a:pt x="294477" y="1804816"/>
                  <a:pt x="299622" y="1781194"/>
                  <a:pt x="292381" y="1763287"/>
                </a:cubicBezTo>
                <a:cubicBezTo>
                  <a:pt x="275237" y="1721185"/>
                  <a:pt x="289525" y="1687086"/>
                  <a:pt x="306480" y="1650317"/>
                </a:cubicBezTo>
                <a:cubicBezTo>
                  <a:pt x="323244" y="1614120"/>
                  <a:pt x="336579" y="1576019"/>
                  <a:pt x="347629" y="1537537"/>
                </a:cubicBezTo>
                <a:cubicBezTo>
                  <a:pt x="351629" y="1523059"/>
                  <a:pt x="344961" y="1505724"/>
                  <a:pt x="343629" y="1489720"/>
                </a:cubicBezTo>
                <a:cubicBezTo>
                  <a:pt x="343247" y="1484004"/>
                  <a:pt x="342675" y="1477717"/>
                  <a:pt x="344581" y="1472575"/>
                </a:cubicBezTo>
                <a:cubicBezTo>
                  <a:pt x="362870" y="1422854"/>
                  <a:pt x="376776" y="1372368"/>
                  <a:pt x="367252" y="1318456"/>
                </a:cubicBezTo>
                <a:cubicBezTo>
                  <a:pt x="366298" y="1313504"/>
                  <a:pt x="368394" y="1307978"/>
                  <a:pt x="369728" y="1303024"/>
                </a:cubicBezTo>
                <a:cubicBezTo>
                  <a:pt x="376586" y="1278829"/>
                  <a:pt x="387444" y="1255206"/>
                  <a:pt x="389921" y="1230633"/>
                </a:cubicBezTo>
                <a:cubicBezTo>
                  <a:pt x="396017" y="1170051"/>
                  <a:pt x="398495" y="1109091"/>
                  <a:pt x="402495" y="1048125"/>
                </a:cubicBezTo>
                <a:cubicBezTo>
                  <a:pt x="402685" y="1044315"/>
                  <a:pt x="402685" y="1040315"/>
                  <a:pt x="404019" y="1036887"/>
                </a:cubicBezTo>
                <a:cubicBezTo>
                  <a:pt x="412211" y="1014406"/>
                  <a:pt x="409543" y="994785"/>
                  <a:pt x="393923" y="975733"/>
                </a:cubicBezTo>
                <a:cubicBezTo>
                  <a:pt x="387064" y="967350"/>
                  <a:pt x="383444" y="955920"/>
                  <a:pt x="379634" y="945444"/>
                </a:cubicBezTo>
                <a:cubicBezTo>
                  <a:pt x="373918" y="930011"/>
                  <a:pt x="368394" y="914200"/>
                  <a:pt x="364774" y="898198"/>
                </a:cubicBezTo>
                <a:cubicBezTo>
                  <a:pt x="361346" y="882384"/>
                  <a:pt x="356583" y="865430"/>
                  <a:pt x="359250" y="850189"/>
                </a:cubicBezTo>
                <a:cubicBezTo>
                  <a:pt x="364012" y="822756"/>
                  <a:pt x="374680" y="796655"/>
                  <a:pt x="381730" y="769605"/>
                </a:cubicBezTo>
                <a:cubicBezTo>
                  <a:pt x="384206" y="760270"/>
                  <a:pt x="383824" y="749982"/>
                  <a:pt x="384016" y="740268"/>
                </a:cubicBezTo>
                <a:cubicBezTo>
                  <a:pt x="384586" y="717977"/>
                  <a:pt x="379062" y="695116"/>
                  <a:pt x="394875" y="674923"/>
                </a:cubicBezTo>
                <a:cubicBezTo>
                  <a:pt x="409733" y="656255"/>
                  <a:pt x="405353" y="637392"/>
                  <a:pt x="394113" y="617772"/>
                </a:cubicBezTo>
                <a:cubicBezTo>
                  <a:pt x="386110" y="603673"/>
                  <a:pt x="379824" y="587672"/>
                  <a:pt x="376776" y="571860"/>
                </a:cubicBezTo>
                <a:cubicBezTo>
                  <a:pt x="372586" y="550141"/>
                  <a:pt x="370870" y="528615"/>
                  <a:pt x="373348" y="505182"/>
                </a:cubicBezTo>
                <a:cubicBezTo>
                  <a:pt x="375062" y="488607"/>
                  <a:pt x="375824" y="475081"/>
                  <a:pt x="385920" y="462126"/>
                </a:cubicBezTo>
                <a:cubicBezTo>
                  <a:pt x="387444" y="460032"/>
                  <a:pt x="387826" y="456222"/>
                  <a:pt x="387634" y="453364"/>
                </a:cubicBezTo>
                <a:cubicBezTo>
                  <a:pt x="384396" y="415835"/>
                  <a:pt x="386110" y="378686"/>
                  <a:pt x="388399" y="340774"/>
                </a:cubicBezTo>
                <a:cubicBezTo>
                  <a:pt x="391445" y="292579"/>
                  <a:pt x="382492" y="241901"/>
                  <a:pt x="350487" y="200182"/>
                </a:cubicBezTo>
                <a:cubicBezTo>
                  <a:pt x="345723" y="194085"/>
                  <a:pt x="343629" y="184941"/>
                  <a:pt x="342485" y="176939"/>
                </a:cubicBezTo>
                <a:cubicBezTo>
                  <a:pt x="337533" y="139219"/>
                  <a:pt x="334103" y="101308"/>
                  <a:pt x="328579" y="63587"/>
                </a:cubicBezTo>
                <a:cubicBezTo>
                  <a:pt x="325530" y="43012"/>
                  <a:pt x="322862" y="21486"/>
                  <a:pt x="314480" y="2817"/>
                </a:cubicBezTo>
                <a:close/>
              </a:path>
            </a:pathLst>
          </a:custGeom>
          <a:effectLst>
            <a:outerShdw blurRad="381000" dist="152400" dir="10800000" algn="r" rotWithShape="0">
              <a:prstClr val="black">
                <a:alpha val="10000"/>
              </a:prstClr>
            </a:outerShdw>
          </a:effectLst>
        </p:spPr>
      </p:pic>
      <p:grpSp>
        <p:nvGrpSpPr>
          <p:cNvPr id="39" name="Group 28">
            <a:extLst>
              <a:ext uri="{FF2B5EF4-FFF2-40B4-BE49-F238E27FC236}">
                <a16:creationId xmlns:a16="http://schemas.microsoft.com/office/drawing/2014/main" id="{8B60959F-9B69-4520-A16E-EA6BECC747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00" y="-1"/>
            <a:ext cx="874716" cy="6858001"/>
            <a:chOff x="7620000" y="-1"/>
            <a:chExt cx="874716" cy="6858001"/>
          </a:xfrm>
        </p:grpSpPr>
        <p:sp>
          <p:nvSpPr>
            <p:cNvPr id="30" name="Freeform: Shape 29">
              <a:extLst>
                <a:ext uri="{FF2B5EF4-FFF2-40B4-BE49-F238E27FC236}">
                  <a16:creationId xmlns:a16="http://schemas.microsoft.com/office/drawing/2014/main" id="{18D5A6E8-CD1B-4796-ABD1-A6F27F6C0E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Freeform: Shape 30">
              <a:extLst>
                <a:ext uri="{FF2B5EF4-FFF2-40B4-BE49-F238E27FC236}">
                  <a16:creationId xmlns:a16="http://schemas.microsoft.com/office/drawing/2014/main" id="{D7E12F56-F4EE-4535-8677-C11996E241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1402363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06519948-43C2-C474-7150-05611AE6E2A5}"/>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34571" b="34483"/>
          <a:stretch/>
        </p:blipFill>
        <p:spPr>
          <a:xfrm>
            <a:off x="20" y="10"/>
            <a:ext cx="12188930" cy="6857990"/>
          </a:xfrm>
          <a:prstGeom prst="rect">
            <a:avLst/>
          </a:prstGeom>
        </p:spPr>
      </p:pic>
      <p:sp>
        <p:nvSpPr>
          <p:cNvPr id="2" name="Titre 1">
            <a:extLst>
              <a:ext uri="{FF2B5EF4-FFF2-40B4-BE49-F238E27FC236}">
                <a16:creationId xmlns:a16="http://schemas.microsoft.com/office/drawing/2014/main" id="{E47D5767-674D-85B0-ED0D-3789F809CA2B}"/>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chemeClr val="bg1"/>
                </a:solidFill>
              </a:rPr>
              <a:t>Overview</a:t>
            </a:r>
          </a:p>
        </p:txBody>
      </p:sp>
      <p:sp>
        <p:nvSpPr>
          <p:cNvPr id="1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6378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
        <p:cNvGrpSpPr/>
        <p:nvPr/>
      </p:nvGrpSpPr>
      <p:grpSpPr>
        <a:xfrm>
          <a:off x="0" y="0"/>
          <a:ext cx="0" cy="0"/>
          <a:chOff x="0" y="0"/>
          <a:chExt cx="0" cy="0"/>
        </a:xfrm>
      </p:grpSpPr>
      <p:pic>
        <p:nvPicPr>
          <p:cNvPr id="4" name="Image 3" descr="Une image contenant texte, capture d’écran, Police, nombre&#10;&#10;Description générée automatiquement">
            <a:extLst>
              <a:ext uri="{FF2B5EF4-FFF2-40B4-BE49-F238E27FC236}">
                <a16:creationId xmlns:a16="http://schemas.microsoft.com/office/drawing/2014/main" id="{5AAB2D89-F71F-1EB4-5826-558A8925A1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Tree>
    <p:extLst>
      <p:ext uri="{BB962C8B-B14F-4D97-AF65-F5344CB8AC3E}">
        <p14:creationId xmlns:p14="http://schemas.microsoft.com/office/powerpoint/2010/main" val="3376391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06519948-43C2-C474-7150-05611AE6E2A5}"/>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34571" b="34484"/>
          <a:stretch/>
        </p:blipFill>
        <p:spPr>
          <a:xfrm>
            <a:off x="20" y="10"/>
            <a:ext cx="12188930" cy="6857990"/>
          </a:xfrm>
          <a:prstGeom prst="rect">
            <a:avLst/>
          </a:prstGeom>
        </p:spPr>
      </p:pic>
      <p:sp>
        <p:nvSpPr>
          <p:cNvPr id="2" name="Titre 1">
            <a:extLst>
              <a:ext uri="{FF2B5EF4-FFF2-40B4-BE49-F238E27FC236}">
                <a16:creationId xmlns:a16="http://schemas.microsoft.com/office/drawing/2014/main" id="{E47D5767-674D-85B0-ED0D-3789F809CA2B}"/>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chemeClr val="bg1"/>
                </a:solidFill>
              </a:rPr>
              <a:t>Pays</a:t>
            </a:r>
          </a:p>
        </p:txBody>
      </p:sp>
      <p:sp>
        <p:nvSpPr>
          <p:cNvPr id="21"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63505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
        <p:cNvGrpSpPr/>
        <p:nvPr/>
      </p:nvGrpSpPr>
      <p:grpSpPr>
        <a:xfrm>
          <a:off x="0" y="0"/>
          <a:ext cx="0" cy="0"/>
          <a:chOff x="0" y="0"/>
          <a:chExt cx="0" cy="0"/>
        </a:xfrm>
      </p:grpSpPr>
      <p:pic>
        <p:nvPicPr>
          <p:cNvPr id="4" name="Image 3" descr="Une image contenant texte, carte, capture d’écran, graphisme&#10;&#10;Description générée automatiquement">
            <a:extLst>
              <a:ext uri="{FF2B5EF4-FFF2-40B4-BE49-F238E27FC236}">
                <a16:creationId xmlns:a16="http://schemas.microsoft.com/office/drawing/2014/main" id="{5E0DBD04-CC75-02B4-A4BE-733B0DE0DA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2458291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188</TotalTime>
  <Words>979</Words>
  <Application>Microsoft Office PowerPoint</Application>
  <PresentationFormat>Grand écran</PresentationFormat>
  <Paragraphs>96</Paragraphs>
  <Slides>16</Slides>
  <Notes>10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16</vt:i4>
      </vt:variant>
    </vt:vector>
  </HeadingPairs>
  <TitlesOfParts>
    <vt:vector size="21" baseType="lpstr">
      <vt:lpstr>Aptos</vt:lpstr>
      <vt:lpstr>Aptos Display</vt:lpstr>
      <vt:lpstr>Arial</vt:lpstr>
      <vt:lpstr>Söhne</vt:lpstr>
      <vt:lpstr>Thème Office</vt:lpstr>
      <vt:lpstr>Présentation PowerPoint</vt:lpstr>
      <vt:lpstr>Problématique</vt:lpstr>
      <vt:lpstr>Défis à relever</vt:lpstr>
      <vt:lpstr>Enjeux stratégiques</vt:lpstr>
      <vt:lpstr>Éléments clés</vt:lpstr>
      <vt:lpstr>Overview</vt:lpstr>
      <vt:lpstr>Présentation PowerPoint</vt:lpstr>
      <vt:lpstr>Pays</vt:lpstr>
      <vt:lpstr>Présentation PowerPoint</vt:lpstr>
      <vt:lpstr>Durées</vt:lpstr>
      <vt:lpstr>Présentation PowerPoint</vt:lpstr>
      <vt:lpstr>Genres</vt:lpstr>
      <vt:lpstr>Présentation PowerPoint</vt:lpstr>
      <vt:lpstr>Conclusion</vt:lpstr>
      <vt:lpstr>Perspective</vt:lpstr>
      <vt:lpstr>Merci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Patrice Danger</dc:creator>
  <cp:lastModifiedBy>Patrice Danger</cp:lastModifiedBy>
  <cp:revision>1</cp:revision>
  <dcterms:created xsi:type="dcterms:W3CDTF">2024-05-05T06:09:13Z</dcterms:created>
  <dcterms:modified xsi:type="dcterms:W3CDTF">2024-05-05T13:33:48Z</dcterms:modified>
</cp:coreProperties>
</file>

<file path=docProps/thumbnail.jpeg>
</file>